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4.xml" ContentType="application/vnd.openxmlformats-officedocument.presentationml.tags+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342" r:id="rId3"/>
    <p:sldId id="366" r:id="rId4"/>
    <p:sldId id="278" r:id="rId5"/>
    <p:sldId id="333" r:id="rId6"/>
    <p:sldId id="335" r:id="rId7"/>
    <p:sldId id="348" r:id="rId8"/>
    <p:sldId id="336" r:id="rId9"/>
    <p:sldId id="343" r:id="rId10"/>
    <p:sldId id="347" r:id="rId11"/>
    <p:sldId id="337" r:id="rId12"/>
    <p:sldId id="349" r:id="rId13"/>
    <p:sldId id="338" r:id="rId14"/>
    <p:sldId id="339" r:id="rId15"/>
    <p:sldId id="340" r:id="rId16"/>
    <p:sldId id="341" r:id="rId17"/>
    <p:sldId id="344" r:id="rId18"/>
    <p:sldId id="350" r:id="rId19"/>
    <p:sldId id="346" r:id="rId20"/>
    <p:sldId id="334" r:id="rId21"/>
    <p:sldId id="353" r:id="rId22"/>
    <p:sldId id="355" r:id="rId23"/>
    <p:sldId id="356" r:id="rId24"/>
    <p:sldId id="358" r:id="rId25"/>
    <p:sldId id="359" r:id="rId26"/>
    <p:sldId id="363" r:id="rId27"/>
    <p:sldId id="365" r:id="rId28"/>
    <p:sldId id="351" r:id="rId29"/>
    <p:sldId id="360" r:id="rId30"/>
    <p:sldId id="352" r:id="rId31"/>
    <p:sldId id="371" r:id="rId32"/>
    <p:sldId id="372" r:id="rId33"/>
    <p:sldId id="373" r:id="rId34"/>
    <p:sldId id="362" r:id="rId35"/>
    <p:sldId id="370" r:id="rId36"/>
    <p:sldId id="367" r:id="rId37"/>
    <p:sldId id="368" r:id="rId38"/>
    <p:sldId id="369" r:id="rId39"/>
    <p:sldId id="36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EEF1DB"/>
    <a:srgbClr val="000E2F"/>
    <a:srgbClr val="0043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8" autoAdjust="0"/>
    <p:restoredTop sz="94660"/>
  </p:normalViewPr>
  <p:slideViewPr>
    <p:cSldViewPr snapToGrid="0">
      <p:cViewPr varScale="1">
        <p:scale>
          <a:sx n="122" d="100"/>
          <a:sy n="122" d="100"/>
        </p:scale>
        <p:origin x="102"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3EDAF4-1809-41A5-8B87-8F73FCF5BFC2}"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982982F3-BC41-4D9B-A5EE-4C138B6B2B7B}">
      <dgm:prSet phldrT="[Text]"/>
      <dgm:spPr/>
      <dgm:t>
        <a:bodyPr/>
        <a:lstStyle/>
        <a:p>
          <a:r>
            <a:rPr lang="en-US" dirty="0" smtClean="0"/>
            <a:t>Identify MARC options for FY24</a:t>
          </a:r>
          <a:endParaRPr lang="en-US" dirty="0"/>
        </a:p>
      </dgm:t>
    </dgm:pt>
    <dgm:pt modelId="{1138FC32-45D9-4DC4-BC5E-AD18CC85D67D}" type="parTrans" cxnId="{A7843ABC-FE3B-4A84-8CBA-8D76305A6749}">
      <dgm:prSet/>
      <dgm:spPr/>
      <dgm:t>
        <a:bodyPr/>
        <a:lstStyle/>
        <a:p>
          <a:endParaRPr lang="en-US"/>
        </a:p>
      </dgm:t>
    </dgm:pt>
    <dgm:pt modelId="{4D627DFC-5975-47A4-9C37-4708F48AA96A}" type="sibTrans" cxnId="{A7843ABC-FE3B-4A84-8CBA-8D76305A6749}">
      <dgm:prSet/>
      <dgm:spPr/>
      <dgm:t>
        <a:bodyPr/>
        <a:lstStyle/>
        <a:p>
          <a:endParaRPr lang="en-US"/>
        </a:p>
      </dgm:t>
    </dgm:pt>
    <dgm:pt modelId="{EA58A71F-6C69-4E22-83B7-69EA7EEE4A9D}">
      <dgm:prSet phldrT="[Text]"/>
      <dgm:spPr/>
      <dgm:t>
        <a:bodyPr/>
        <a:lstStyle/>
        <a:p>
          <a:r>
            <a:rPr lang="en-US" dirty="0" smtClean="0"/>
            <a:t>Evaluate if a site is eligible and ready for a Cleanup Grant</a:t>
          </a:r>
          <a:endParaRPr lang="en-US" dirty="0"/>
        </a:p>
      </dgm:t>
    </dgm:pt>
    <dgm:pt modelId="{AFBF2C87-30DF-4DEA-8C1A-39012D46F979}" type="parTrans" cxnId="{E7DAB4C7-9640-4FA1-B6DD-AFCB82462B07}">
      <dgm:prSet/>
      <dgm:spPr/>
      <dgm:t>
        <a:bodyPr/>
        <a:lstStyle/>
        <a:p>
          <a:endParaRPr lang="en-US"/>
        </a:p>
      </dgm:t>
    </dgm:pt>
    <dgm:pt modelId="{BE968D07-1544-4A96-8A50-406FA94C83D3}" type="sibTrans" cxnId="{E7DAB4C7-9640-4FA1-B6DD-AFCB82462B07}">
      <dgm:prSet/>
      <dgm:spPr/>
      <dgm:t>
        <a:bodyPr/>
        <a:lstStyle/>
        <a:p>
          <a:endParaRPr lang="en-US"/>
        </a:p>
      </dgm:t>
    </dgm:pt>
    <dgm:pt modelId="{6D1E52F1-010D-4CD2-89C3-ADD6DABB82CF}">
      <dgm:prSet phldrT="[Text]"/>
      <dgm:spPr/>
      <dgm:t>
        <a:bodyPr/>
        <a:lstStyle/>
        <a:p>
          <a:r>
            <a:rPr lang="en-US" dirty="0" smtClean="0"/>
            <a:t>Identify criteria to select type of grant, Target Areas and Site(s) for Assessment Grants</a:t>
          </a:r>
          <a:endParaRPr lang="en-US" dirty="0"/>
        </a:p>
      </dgm:t>
    </dgm:pt>
    <dgm:pt modelId="{60AFF06F-3661-488B-BC14-2FD5818D692A}" type="parTrans" cxnId="{603A2FD4-3BB1-4895-8D07-548536F61E86}">
      <dgm:prSet/>
      <dgm:spPr/>
      <dgm:t>
        <a:bodyPr/>
        <a:lstStyle/>
        <a:p>
          <a:endParaRPr lang="en-US"/>
        </a:p>
      </dgm:t>
    </dgm:pt>
    <dgm:pt modelId="{93D3065A-58AA-4173-8E0C-7C42CF624899}" type="sibTrans" cxnId="{603A2FD4-3BB1-4895-8D07-548536F61E86}">
      <dgm:prSet/>
      <dgm:spPr/>
      <dgm:t>
        <a:bodyPr/>
        <a:lstStyle/>
        <a:p>
          <a:endParaRPr lang="en-US"/>
        </a:p>
      </dgm:t>
    </dgm:pt>
    <dgm:pt modelId="{1EC90C1D-25EA-494E-AF78-63208A1FFD3E}">
      <dgm:prSet phldrT="[Text]"/>
      <dgm:spPr/>
      <dgm:t>
        <a:bodyPr/>
        <a:lstStyle/>
        <a:p>
          <a:r>
            <a:rPr lang="en-US" dirty="0" smtClean="0"/>
            <a:t>Plan for additional training and find resources to prepare the proposal</a:t>
          </a:r>
          <a:endParaRPr lang="en-US" dirty="0"/>
        </a:p>
      </dgm:t>
    </dgm:pt>
    <dgm:pt modelId="{054DF073-CB33-4EF1-85F0-8A8376EBE6FE}" type="parTrans" cxnId="{12C5F26D-E868-475D-A259-ABBA064BF090}">
      <dgm:prSet/>
      <dgm:spPr/>
      <dgm:t>
        <a:bodyPr/>
        <a:lstStyle/>
        <a:p>
          <a:endParaRPr lang="en-US"/>
        </a:p>
      </dgm:t>
    </dgm:pt>
    <dgm:pt modelId="{8C314414-A665-48BE-A17D-08A95C2C687A}" type="sibTrans" cxnId="{12C5F26D-E868-475D-A259-ABBA064BF090}">
      <dgm:prSet/>
      <dgm:spPr/>
      <dgm:t>
        <a:bodyPr/>
        <a:lstStyle/>
        <a:p>
          <a:endParaRPr lang="en-US"/>
        </a:p>
      </dgm:t>
    </dgm:pt>
    <dgm:pt modelId="{76DD2C86-DECA-49C6-B666-E3B23B90D60B}">
      <dgm:prSet phldrT="[Text]"/>
      <dgm:spPr/>
      <dgm:t>
        <a:bodyPr/>
        <a:lstStyle/>
        <a:p>
          <a:r>
            <a:rPr lang="en-US" dirty="0" smtClean="0"/>
            <a:t>Select the appropriate type of grant for your organization</a:t>
          </a:r>
          <a:endParaRPr lang="en-US" dirty="0"/>
        </a:p>
      </dgm:t>
    </dgm:pt>
    <dgm:pt modelId="{E97FF89A-698E-453F-80F8-9A393641E105}" type="parTrans" cxnId="{FC4398AB-D680-4A57-B3C9-4682D1C1A061}">
      <dgm:prSet/>
      <dgm:spPr/>
      <dgm:t>
        <a:bodyPr/>
        <a:lstStyle/>
        <a:p>
          <a:endParaRPr lang="en-US"/>
        </a:p>
      </dgm:t>
    </dgm:pt>
    <dgm:pt modelId="{320200FC-57DA-4445-B52B-26386F4289B3}" type="sibTrans" cxnId="{FC4398AB-D680-4A57-B3C9-4682D1C1A061}">
      <dgm:prSet/>
      <dgm:spPr/>
      <dgm:t>
        <a:bodyPr/>
        <a:lstStyle/>
        <a:p>
          <a:endParaRPr lang="en-US"/>
        </a:p>
      </dgm:t>
    </dgm:pt>
    <dgm:pt modelId="{6C8A26F7-92AA-469A-9313-0F1A62D36516}">
      <dgm:prSet phldrT="[Text]"/>
      <dgm:spPr/>
      <dgm:t>
        <a:bodyPr/>
        <a:lstStyle/>
        <a:p>
          <a:r>
            <a:rPr lang="en-US" dirty="0" smtClean="0"/>
            <a:t>Apply for sam.gov and grants.gov accounts</a:t>
          </a:r>
          <a:endParaRPr lang="en-US" dirty="0"/>
        </a:p>
      </dgm:t>
    </dgm:pt>
    <dgm:pt modelId="{F17A760A-1795-4DB6-AFE8-2CDDFFC88F31}" type="parTrans" cxnId="{AF6D3321-AFF3-4630-B169-DA00A5B38758}">
      <dgm:prSet/>
      <dgm:spPr/>
      <dgm:t>
        <a:bodyPr/>
        <a:lstStyle/>
        <a:p>
          <a:endParaRPr lang="en-US"/>
        </a:p>
      </dgm:t>
    </dgm:pt>
    <dgm:pt modelId="{E594D9F8-CF7D-4120-B4C2-20564788FD10}" type="sibTrans" cxnId="{AF6D3321-AFF3-4630-B169-DA00A5B38758}">
      <dgm:prSet/>
      <dgm:spPr/>
      <dgm:t>
        <a:bodyPr/>
        <a:lstStyle/>
        <a:p>
          <a:endParaRPr lang="en-US"/>
        </a:p>
      </dgm:t>
    </dgm:pt>
    <dgm:pt modelId="{EDA15655-4096-4AFE-9A3C-EFC9A3A00E08}" type="pres">
      <dgm:prSet presAssocID="{6E3EDAF4-1809-41A5-8B87-8F73FCF5BFC2}" presName="diagram" presStyleCnt="0">
        <dgm:presLayoutVars>
          <dgm:dir/>
          <dgm:resizeHandles val="exact"/>
        </dgm:presLayoutVars>
      </dgm:prSet>
      <dgm:spPr/>
      <dgm:t>
        <a:bodyPr/>
        <a:lstStyle/>
        <a:p>
          <a:endParaRPr lang="en-US"/>
        </a:p>
      </dgm:t>
    </dgm:pt>
    <dgm:pt modelId="{EB4CEE6B-2BEB-49A6-9831-A11C561ADFE4}" type="pres">
      <dgm:prSet presAssocID="{982982F3-BC41-4D9B-A5EE-4C138B6B2B7B}" presName="node" presStyleLbl="node1" presStyleIdx="0" presStyleCnt="6">
        <dgm:presLayoutVars>
          <dgm:bulletEnabled val="1"/>
        </dgm:presLayoutVars>
      </dgm:prSet>
      <dgm:spPr/>
      <dgm:t>
        <a:bodyPr/>
        <a:lstStyle/>
        <a:p>
          <a:endParaRPr lang="en-US"/>
        </a:p>
      </dgm:t>
    </dgm:pt>
    <dgm:pt modelId="{E89843F6-0DA1-49A2-BEDE-8B968EE465D1}" type="pres">
      <dgm:prSet presAssocID="{4D627DFC-5975-47A4-9C37-4708F48AA96A}" presName="sibTrans" presStyleCnt="0"/>
      <dgm:spPr/>
    </dgm:pt>
    <dgm:pt modelId="{FB1CCE07-D288-4B44-AED9-86D0BD31ECD0}" type="pres">
      <dgm:prSet presAssocID="{76DD2C86-DECA-49C6-B666-E3B23B90D60B}" presName="node" presStyleLbl="node1" presStyleIdx="1" presStyleCnt="6">
        <dgm:presLayoutVars>
          <dgm:bulletEnabled val="1"/>
        </dgm:presLayoutVars>
      </dgm:prSet>
      <dgm:spPr/>
      <dgm:t>
        <a:bodyPr/>
        <a:lstStyle/>
        <a:p>
          <a:endParaRPr lang="en-US"/>
        </a:p>
      </dgm:t>
    </dgm:pt>
    <dgm:pt modelId="{78E83B9F-BE1A-4C1B-AA43-8A0ECBFD16EA}" type="pres">
      <dgm:prSet presAssocID="{320200FC-57DA-4445-B52B-26386F4289B3}" presName="sibTrans" presStyleCnt="0"/>
      <dgm:spPr/>
    </dgm:pt>
    <dgm:pt modelId="{4E7669A4-3F80-422F-9AE2-B790C9CB95AA}" type="pres">
      <dgm:prSet presAssocID="{EA58A71F-6C69-4E22-83B7-69EA7EEE4A9D}" presName="node" presStyleLbl="node1" presStyleIdx="2" presStyleCnt="6">
        <dgm:presLayoutVars>
          <dgm:bulletEnabled val="1"/>
        </dgm:presLayoutVars>
      </dgm:prSet>
      <dgm:spPr/>
      <dgm:t>
        <a:bodyPr/>
        <a:lstStyle/>
        <a:p>
          <a:endParaRPr lang="en-US"/>
        </a:p>
      </dgm:t>
    </dgm:pt>
    <dgm:pt modelId="{A9798037-016C-4442-97CC-D45D243FD39C}" type="pres">
      <dgm:prSet presAssocID="{BE968D07-1544-4A96-8A50-406FA94C83D3}" presName="sibTrans" presStyleCnt="0"/>
      <dgm:spPr/>
    </dgm:pt>
    <dgm:pt modelId="{EF1B5F03-3C9F-49E3-8C40-83D73639AF59}" type="pres">
      <dgm:prSet presAssocID="{6D1E52F1-010D-4CD2-89C3-ADD6DABB82CF}" presName="node" presStyleLbl="node1" presStyleIdx="3" presStyleCnt="6">
        <dgm:presLayoutVars>
          <dgm:bulletEnabled val="1"/>
        </dgm:presLayoutVars>
      </dgm:prSet>
      <dgm:spPr/>
      <dgm:t>
        <a:bodyPr/>
        <a:lstStyle/>
        <a:p>
          <a:endParaRPr lang="en-US"/>
        </a:p>
      </dgm:t>
    </dgm:pt>
    <dgm:pt modelId="{BDF24183-728D-4369-8F13-5BB79B61201A}" type="pres">
      <dgm:prSet presAssocID="{93D3065A-58AA-4173-8E0C-7C42CF624899}" presName="sibTrans" presStyleCnt="0"/>
      <dgm:spPr/>
    </dgm:pt>
    <dgm:pt modelId="{37B16126-73AC-4286-9D9C-A83FA8E277A1}" type="pres">
      <dgm:prSet presAssocID="{6C8A26F7-92AA-469A-9313-0F1A62D36516}" presName="node" presStyleLbl="node1" presStyleIdx="4" presStyleCnt="6">
        <dgm:presLayoutVars>
          <dgm:bulletEnabled val="1"/>
        </dgm:presLayoutVars>
      </dgm:prSet>
      <dgm:spPr/>
      <dgm:t>
        <a:bodyPr/>
        <a:lstStyle/>
        <a:p>
          <a:endParaRPr lang="en-US"/>
        </a:p>
      </dgm:t>
    </dgm:pt>
    <dgm:pt modelId="{C4877B1D-0712-460A-BE88-C9FADB71BB76}" type="pres">
      <dgm:prSet presAssocID="{E594D9F8-CF7D-4120-B4C2-20564788FD10}" presName="sibTrans" presStyleCnt="0"/>
      <dgm:spPr/>
    </dgm:pt>
    <dgm:pt modelId="{C1292D8B-74E2-4292-9D9E-F73B9F412D8A}" type="pres">
      <dgm:prSet presAssocID="{1EC90C1D-25EA-494E-AF78-63208A1FFD3E}" presName="node" presStyleLbl="node1" presStyleIdx="5" presStyleCnt="6">
        <dgm:presLayoutVars>
          <dgm:bulletEnabled val="1"/>
        </dgm:presLayoutVars>
      </dgm:prSet>
      <dgm:spPr/>
      <dgm:t>
        <a:bodyPr/>
        <a:lstStyle/>
        <a:p>
          <a:endParaRPr lang="en-US"/>
        </a:p>
      </dgm:t>
    </dgm:pt>
  </dgm:ptLst>
  <dgm:cxnLst>
    <dgm:cxn modelId="{D91F3CE6-8EAA-4AC6-9BFB-E888D68650AA}" type="presOf" srcId="{6D1E52F1-010D-4CD2-89C3-ADD6DABB82CF}" destId="{EF1B5F03-3C9F-49E3-8C40-83D73639AF59}" srcOrd="0" destOrd="0" presId="urn:microsoft.com/office/officeart/2005/8/layout/default"/>
    <dgm:cxn modelId="{D852E05E-B53C-4B38-B323-BCE503B0E6FB}" type="presOf" srcId="{EA58A71F-6C69-4E22-83B7-69EA7EEE4A9D}" destId="{4E7669A4-3F80-422F-9AE2-B790C9CB95AA}" srcOrd="0" destOrd="0" presId="urn:microsoft.com/office/officeart/2005/8/layout/default"/>
    <dgm:cxn modelId="{FC4398AB-D680-4A57-B3C9-4682D1C1A061}" srcId="{6E3EDAF4-1809-41A5-8B87-8F73FCF5BFC2}" destId="{76DD2C86-DECA-49C6-B666-E3B23B90D60B}" srcOrd="1" destOrd="0" parTransId="{E97FF89A-698E-453F-80F8-9A393641E105}" sibTransId="{320200FC-57DA-4445-B52B-26386F4289B3}"/>
    <dgm:cxn modelId="{12C5F26D-E868-475D-A259-ABBA064BF090}" srcId="{6E3EDAF4-1809-41A5-8B87-8F73FCF5BFC2}" destId="{1EC90C1D-25EA-494E-AF78-63208A1FFD3E}" srcOrd="5" destOrd="0" parTransId="{054DF073-CB33-4EF1-85F0-8A8376EBE6FE}" sibTransId="{8C314414-A665-48BE-A17D-08A95C2C687A}"/>
    <dgm:cxn modelId="{603A2FD4-3BB1-4895-8D07-548536F61E86}" srcId="{6E3EDAF4-1809-41A5-8B87-8F73FCF5BFC2}" destId="{6D1E52F1-010D-4CD2-89C3-ADD6DABB82CF}" srcOrd="3" destOrd="0" parTransId="{60AFF06F-3661-488B-BC14-2FD5818D692A}" sibTransId="{93D3065A-58AA-4173-8E0C-7C42CF624899}"/>
    <dgm:cxn modelId="{FEBF3D9C-297F-411A-9AB8-2EFE55E39112}" type="presOf" srcId="{6C8A26F7-92AA-469A-9313-0F1A62D36516}" destId="{37B16126-73AC-4286-9D9C-A83FA8E277A1}" srcOrd="0" destOrd="0" presId="urn:microsoft.com/office/officeart/2005/8/layout/default"/>
    <dgm:cxn modelId="{E73566B9-E5D4-46F5-98B4-E7CA4A6AA426}" type="presOf" srcId="{76DD2C86-DECA-49C6-B666-E3B23B90D60B}" destId="{FB1CCE07-D288-4B44-AED9-86D0BD31ECD0}" srcOrd="0" destOrd="0" presId="urn:microsoft.com/office/officeart/2005/8/layout/default"/>
    <dgm:cxn modelId="{E7DAB4C7-9640-4FA1-B6DD-AFCB82462B07}" srcId="{6E3EDAF4-1809-41A5-8B87-8F73FCF5BFC2}" destId="{EA58A71F-6C69-4E22-83B7-69EA7EEE4A9D}" srcOrd="2" destOrd="0" parTransId="{AFBF2C87-30DF-4DEA-8C1A-39012D46F979}" sibTransId="{BE968D07-1544-4A96-8A50-406FA94C83D3}"/>
    <dgm:cxn modelId="{D2C86854-9E3E-4BAB-87FA-91AC06983A5D}" type="presOf" srcId="{982982F3-BC41-4D9B-A5EE-4C138B6B2B7B}" destId="{EB4CEE6B-2BEB-49A6-9831-A11C561ADFE4}" srcOrd="0" destOrd="0" presId="urn:microsoft.com/office/officeart/2005/8/layout/default"/>
    <dgm:cxn modelId="{EE93A7E0-5EDF-4129-A9DC-8060B11E380B}" type="presOf" srcId="{1EC90C1D-25EA-494E-AF78-63208A1FFD3E}" destId="{C1292D8B-74E2-4292-9D9E-F73B9F412D8A}" srcOrd="0" destOrd="0" presId="urn:microsoft.com/office/officeart/2005/8/layout/default"/>
    <dgm:cxn modelId="{A7843ABC-FE3B-4A84-8CBA-8D76305A6749}" srcId="{6E3EDAF4-1809-41A5-8B87-8F73FCF5BFC2}" destId="{982982F3-BC41-4D9B-A5EE-4C138B6B2B7B}" srcOrd="0" destOrd="0" parTransId="{1138FC32-45D9-4DC4-BC5E-AD18CC85D67D}" sibTransId="{4D627DFC-5975-47A4-9C37-4708F48AA96A}"/>
    <dgm:cxn modelId="{5BAE4FBC-52A3-46C3-AFBF-48ABC283D52B}" type="presOf" srcId="{6E3EDAF4-1809-41A5-8B87-8F73FCF5BFC2}" destId="{EDA15655-4096-4AFE-9A3C-EFC9A3A00E08}" srcOrd="0" destOrd="0" presId="urn:microsoft.com/office/officeart/2005/8/layout/default"/>
    <dgm:cxn modelId="{AF6D3321-AFF3-4630-B169-DA00A5B38758}" srcId="{6E3EDAF4-1809-41A5-8B87-8F73FCF5BFC2}" destId="{6C8A26F7-92AA-469A-9313-0F1A62D36516}" srcOrd="4" destOrd="0" parTransId="{F17A760A-1795-4DB6-AFE8-2CDDFFC88F31}" sibTransId="{E594D9F8-CF7D-4120-B4C2-20564788FD10}"/>
    <dgm:cxn modelId="{43DD1426-531A-462F-A62C-325A23CC9AAD}" type="presParOf" srcId="{EDA15655-4096-4AFE-9A3C-EFC9A3A00E08}" destId="{EB4CEE6B-2BEB-49A6-9831-A11C561ADFE4}" srcOrd="0" destOrd="0" presId="urn:microsoft.com/office/officeart/2005/8/layout/default"/>
    <dgm:cxn modelId="{AC4402C9-48C4-4611-B382-6C587D2787DC}" type="presParOf" srcId="{EDA15655-4096-4AFE-9A3C-EFC9A3A00E08}" destId="{E89843F6-0DA1-49A2-BEDE-8B968EE465D1}" srcOrd="1" destOrd="0" presId="urn:microsoft.com/office/officeart/2005/8/layout/default"/>
    <dgm:cxn modelId="{D0E74731-93AD-4961-9793-0E378110E485}" type="presParOf" srcId="{EDA15655-4096-4AFE-9A3C-EFC9A3A00E08}" destId="{FB1CCE07-D288-4B44-AED9-86D0BD31ECD0}" srcOrd="2" destOrd="0" presId="urn:microsoft.com/office/officeart/2005/8/layout/default"/>
    <dgm:cxn modelId="{8A780CBF-EB53-4522-95B0-739B503EBAF4}" type="presParOf" srcId="{EDA15655-4096-4AFE-9A3C-EFC9A3A00E08}" destId="{78E83B9F-BE1A-4C1B-AA43-8A0ECBFD16EA}" srcOrd="3" destOrd="0" presId="urn:microsoft.com/office/officeart/2005/8/layout/default"/>
    <dgm:cxn modelId="{1A4C3F61-662C-4265-83FD-32977D1366EA}" type="presParOf" srcId="{EDA15655-4096-4AFE-9A3C-EFC9A3A00E08}" destId="{4E7669A4-3F80-422F-9AE2-B790C9CB95AA}" srcOrd="4" destOrd="0" presId="urn:microsoft.com/office/officeart/2005/8/layout/default"/>
    <dgm:cxn modelId="{DCB07D81-DB1E-4022-B1F1-29CC3A6D46EA}" type="presParOf" srcId="{EDA15655-4096-4AFE-9A3C-EFC9A3A00E08}" destId="{A9798037-016C-4442-97CC-D45D243FD39C}" srcOrd="5" destOrd="0" presId="urn:microsoft.com/office/officeart/2005/8/layout/default"/>
    <dgm:cxn modelId="{60F59A39-487C-4502-87F3-C1554390910E}" type="presParOf" srcId="{EDA15655-4096-4AFE-9A3C-EFC9A3A00E08}" destId="{EF1B5F03-3C9F-49E3-8C40-83D73639AF59}" srcOrd="6" destOrd="0" presId="urn:microsoft.com/office/officeart/2005/8/layout/default"/>
    <dgm:cxn modelId="{8A57E265-B234-4FD0-AEB5-285599FCA906}" type="presParOf" srcId="{EDA15655-4096-4AFE-9A3C-EFC9A3A00E08}" destId="{BDF24183-728D-4369-8F13-5BB79B61201A}" srcOrd="7" destOrd="0" presId="urn:microsoft.com/office/officeart/2005/8/layout/default"/>
    <dgm:cxn modelId="{9F5E29FE-B04F-4400-AD97-14733126FFA8}" type="presParOf" srcId="{EDA15655-4096-4AFE-9A3C-EFC9A3A00E08}" destId="{37B16126-73AC-4286-9D9C-A83FA8E277A1}" srcOrd="8" destOrd="0" presId="urn:microsoft.com/office/officeart/2005/8/layout/default"/>
    <dgm:cxn modelId="{F2D5E176-ADDC-4452-B28D-4954CA4036B3}" type="presParOf" srcId="{EDA15655-4096-4AFE-9A3C-EFC9A3A00E08}" destId="{C4877B1D-0712-460A-BE88-C9FADB71BB76}" srcOrd="9" destOrd="0" presId="urn:microsoft.com/office/officeart/2005/8/layout/default"/>
    <dgm:cxn modelId="{578C7329-8723-4FFA-85C5-D1F60E554640}" type="presParOf" srcId="{EDA15655-4096-4AFE-9A3C-EFC9A3A00E08}" destId="{C1292D8B-74E2-4292-9D9E-F73B9F412D8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3F5286-6062-4D49-B3D2-6AEF6BD63474}" type="doc">
      <dgm:prSet loTypeId="urn:microsoft.com/office/officeart/2009/3/layout/IncreasingArrowsProcess" loCatId="process" qsTypeId="urn:microsoft.com/office/officeart/2005/8/quickstyle/simple1" qsCatId="simple" csTypeId="urn:microsoft.com/office/officeart/2005/8/colors/colorful5" csCatId="colorful" phldr="1"/>
      <dgm:spPr/>
    </dgm:pt>
    <dgm:pt modelId="{CE264FFA-3655-472A-893F-ECE417DE9E82}">
      <dgm:prSet phldrT="[Text]" custT="1"/>
      <dgm:spPr/>
      <dgm:t>
        <a:bodyPr/>
        <a:lstStyle/>
        <a:p>
          <a:r>
            <a:rPr lang="en-US" sz="1200" b="1" dirty="0">
              <a:latin typeface="+mn-lt"/>
              <a:cs typeface="Calibri Light" panose="020F0302020204030204" pitchFamily="34" charset="0"/>
            </a:rPr>
            <a:t>Property Information</a:t>
          </a:r>
        </a:p>
      </dgm:t>
    </dgm:pt>
    <dgm:pt modelId="{56393603-748D-412B-9261-7C6E51A4A5DC}" type="parTrans" cxnId="{FAB97342-2FB0-4BFF-BEC6-5832BC86C2D9}">
      <dgm:prSet/>
      <dgm:spPr/>
      <dgm:t>
        <a:bodyPr/>
        <a:lstStyle/>
        <a:p>
          <a:endParaRPr lang="en-US" sz="1200">
            <a:latin typeface="+mn-lt"/>
          </a:endParaRPr>
        </a:p>
      </dgm:t>
    </dgm:pt>
    <dgm:pt modelId="{7D5DD240-2F19-495C-AEAA-D9D19809F4A5}" type="sibTrans" cxnId="{FAB97342-2FB0-4BFF-BEC6-5832BC86C2D9}">
      <dgm:prSet/>
      <dgm:spPr/>
      <dgm:t>
        <a:bodyPr/>
        <a:lstStyle/>
        <a:p>
          <a:endParaRPr lang="en-US" sz="1200">
            <a:latin typeface="+mn-lt"/>
          </a:endParaRPr>
        </a:p>
      </dgm:t>
    </dgm:pt>
    <dgm:pt modelId="{1DF5E950-8A70-4EF4-9017-E890934DA37F}">
      <dgm:prSet phldrT="[Text]" custT="1"/>
      <dgm:spPr/>
      <dgm:t>
        <a:bodyPr/>
        <a:lstStyle/>
        <a:p>
          <a:r>
            <a:rPr lang="en-US" sz="1200" b="1" dirty="0">
              <a:latin typeface="+mn-lt"/>
              <a:cs typeface="Calibri Light" panose="020F0302020204030204" pitchFamily="34" charset="0"/>
            </a:rPr>
            <a:t>Opportunities &amp; Constraints</a:t>
          </a:r>
        </a:p>
      </dgm:t>
    </dgm:pt>
    <dgm:pt modelId="{E7A81335-76AD-4B96-8C93-EA8FD12186EF}" type="parTrans" cxnId="{BE7670B3-AD8B-4D39-BA91-FEE97B404726}">
      <dgm:prSet/>
      <dgm:spPr/>
      <dgm:t>
        <a:bodyPr/>
        <a:lstStyle/>
        <a:p>
          <a:endParaRPr lang="en-US" sz="1200">
            <a:latin typeface="+mn-lt"/>
          </a:endParaRPr>
        </a:p>
      </dgm:t>
    </dgm:pt>
    <dgm:pt modelId="{087373F5-43BE-4043-81BE-5B71C9769CDB}" type="sibTrans" cxnId="{BE7670B3-AD8B-4D39-BA91-FEE97B404726}">
      <dgm:prSet/>
      <dgm:spPr/>
      <dgm:t>
        <a:bodyPr/>
        <a:lstStyle/>
        <a:p>
          <a:endParaRPr lang="en-US" sz="1200">
            <a:latin typeface="+mn-lt"/>
          </a:endParaRPr>
        </a:p>
      </dgm:t>
    </dgm:pt>
    <dgm:pt modelId="{1AF435E7-DDCA-48AE-BB5F-19E5F527BDFB}">
      <dgm:prSet phldrT="[Text]" custT="1"/>
      <dgm:spPr/>
      <dgm:t>
        <a:bodyPr/>
        <a:lstStyle/>
        <a:p>
          <a:r>
            <a:rPr lang="en-US" sz="1200" b="1" dirty="0">
              <a:latin typeface="+mn-lt"/>
              <a:cs typeface="Calibri Light" panose="020F0302020204030204" pitchFamily="34" charset="0"/>
            </a:rPr>
            <a:t>Market</a:t>
          </a:r>
        </a:p>
      </dgm:t>
    </dgm:pt>
    <dgm:pt modelId="{C577E5F5-760F-4D17-9483-0FE714B15C05}" type="parTrans" cxnId="{6BBD3CC6-3B14-4DCF-9DC4-99B876D6854D}">
      <dgm:prSet/>
      <dgm:spPr/>
      <dgm:t>
        <a:bodyPr/>
        <a:lstStyle/>
        <a:p>
          <a:endParaRPr lang="en-US" sz="1200">
            <a:latin typeface="+mn-lt"/>
          </a:endParaRPr>
        </a:p>
      </dgm:t>
    </dgm:pt>
    <dgm:pt modelId="{F08476F9-8115-44CC-A08F-FD7D7E2A1071}" type="sibTrans" cxnId="{6BBD3CC6-3B14-4DCF-9DC4-99B876D6854D}">
      <dgm:prSet/>
      <dgm:spPr/>
      <dgm:t>
        <a:bodyPr/>
        <a:lstStyle/>
        <a:p>
          <a:endParaRPr lang="en-US" sz="1200">
            <a:latin typeface="+mn-lt"/>
          </a:endParaRPr>
        </a:p>
      </dgm:t>
    </dgm:pt>
    <dgm:pt modelId="{E34CE234-E3EA-48A1-B9D0-BC9BA7E738BD}">
      <dgm:prSet phldrT="[Text]" custT="1"/>
      <dgm:spPr/>
      <dgm:t>
        <a:bodyPr/>
        <a:lstStyle/>
        <a:p>
          <a:r>
            <a:rPr lang="en-US" sz="1200" b="1" dirty="0">
              <a:latin typeface="+mn-lt"/>
              <a:cs typeface="Calibri Light" panose="020F0302020204030204" pitchFamily="34" charset="0"/>
            </a:rPr>
            <a:t>Community</a:t>
          </a:r>
        </a:p>
      </dgm:t>
    </dgm:pt>
    <dgm:pt modelId="{1B776D23-2E20-4ADF-82E5-D6D9D24AFC6A}" type="parTrans" cxnId="{F4A2A6A5-5A84-49E6-9CF9-409BEEE4EED4}">
      <dgm:prSet/>
      <dgm:spPr/>
      <dgm:t>
        <a:bodyPr/>
        <a:lstStyle/>
        <a:p>
          <a:endParaRPr lang="en-US" sz="1200">
            <a:latin typeface="+mn-lt"/>
          </a:endParaRPr>
        </a:p>
      </dgm:t>
    </dgm:pt>
    <dgm:pt modelId="{3A58B656-FFCA-4D21-8688-CD9D1129FF28}" type="sibTrans" cxnId="{F4A2A6A5-5A84-49E6-9CF9-409BEEE4EED4}">
      <dgm:prSet/>
      <dgm:spPr/>
      <dgm:t>
        <a:bodyPr/>
        <a:lstStyle/>
        <a:p>
          <a:endParaRPr lang="en-US" sz="1200">
            <a:latin typeface="+mn-lt"/>
          </a:endParaRPr>
        </a:p>
      </dgm:t>
    </dgm:pt>
    <dgm:pt modelId="{A84FF5A3-9A5D-4A23-B3C1-65BA18A5E7D1}">
      <dgm:prSet phldrT="[Text]" custT="1"/>
      <dgm:spPr/>
      <dgm:t>
        <a:bodyPr/>
        <a:lstStyle/>
        <a:p>
          <a:r>
            <a:rPr lang="en-US" sz="1200" dirty="0">
              <a:latin typeface="+mn-lt"/>
              <a:cs typeface="Calibri Light" panose="020F0302020204030204" pitchFamily="34" charset="0"/>
            </a:rPr>
            <a:t>Local Economy</a:t>
          </a:r>
        </a:p>
      </dgm:t>
    </dgm:pt>
    <dgm:pt modelId="{05E75C39-8CCD-4A09-B897-96A5BC8C8CA8}" type="parTrans" cxnId="{B261000D-4D06-4293-9CAF-5C3CB9677CB1}">
      <dgm:prSet/>
      <dgm:spPr/>
      <dgm:t>
        <a:bodyPr/>
        <a:lstStyle/>
        <a:p>
          <a:endParaRPr lang="en-US" sz="1200">
            <a:latin typeface="+mn-lt"/>
          </a:endParaRPr>
        </a:p>
      </dgm:t>
    </dgm:pt>
    <dgm:pt modelId="{2F089437-CCED-47FB-8CB1-9FA5090BDE01}" type="sibTrans" cxnId="{B261000D-4D06-4293-9CAF-5C3CB9677CB1}">
      <dgm:prSet/>
      <dgm:spPr/>
      <dgm:t>
        <a:bodyPr/>
        <a:lstStyle/>
        <a:p>
          <a:endParaRPr lang="en-US" sz="1200">
            <a:latin typeface="+mn-lt"/>
          </a:endParaRPr>
        </a:p>
      </dgm:t>
    </dgm:pt>
    <dgm:pt modelId="{154C72E3-08C7-4736-8FFC-620200558A26}">
      <dgm:prSet phldrT="[Text]" custT="1"/>
      <dgm:spPr/>
      <dgm:t>
        <a:bodyPr/>
        <a:lstStyle/>
        <a:p>
          <a:r>
            <a:rPr lang="en-US" sz="1200" dirty="0">
              <a:latin typeface="+mn-lt"/>
              <a:cs typeface="Calibri Light" panose="020F0302020204030204" pitchFamily="34" charset="0"/>
            </a:rPr>
            <a:t>Regional Economy </a:t>
          </a:r>
        </a:p>
      </dgm:t>
    </dgm:pt>
    <dgm:pt modelId="{6C7401E1-3E63-4D1A-B0E8-42C5259DC22E}" type="parTrans" cxnId="{765705B9-C078-42FB-8439-7C39239ECFA3}">
      <dgm:prSet/>
      <dgm:spPr/>
      <dgm:t>
        <a:bodyPr/>
        <a:lstStyle/>
        <a:p>
          <a:endParaRPr lang="en-US" sz="1200">
            <a:latin typeface="+mn-lt"/>
          </a:endParaRPr>
        </a:p>
      </dgm:t>
    </dgm:pt>
    <dgm:pt modelId="{3B95632B-368F-4709-B171-885F86394B4F}" type="sibTrans" cxnId="{765705B9-C078-42FB-8439-7C39239ECFA3}">
      <dgm:prSet/>
      <dgm:spPr/>
      <dgm:t>
        <a:bodyPr/>
        <a:lstStyle/>
        <a:p>
          <a:endParaRPr lang="en-US" sz="1200">
            <a:latin typeface="+mn-lt"/>
          </a:endParaRPr>
        </a:p>
      </dgm:t>
    </dgm:pt>
    <dgm:pt modelId="{574E0539-3726-46A0-8062-27387D19572B}">
      <dgm:prSet phldrT="[Text]" custT="1"/>
      <dgm:spPr/>
      <dgm:t>
        <a:bodyPr/>
        <a:lstStyle/>
        <a:p>
          <a:r>
            <a:rPr lang="en-US" sz="1200" dirty="0">
              <a:latin typeface="+mn-lt"/>
              <a:cs typeface="Calibri Light" panose="020F0302020204030204" pitchFamily="34" charset="0"/>
            </a:rPr>
            <a:t>Demographics</a:t>
          </a:r>
        </a:p>
      </dgm:t>
    </dgm:pt>
    <dgm:pt modelId="{374F872C-99B1-412C-B8F5-6144405A7EB3}" type="parTrans" cxnId="{547C00D6-14AA-4839-9D26-A526657F66E5}">
      <dgm:prSet/>
      <dgm:spPr/>
      <dgm:t>
        <a:bodyPr/>
        <a:lstStyle/>
        <a:p>
          <a:endParaRPr lang="en-US" sz="1200">
            <a:latin typeface="+mn-lt"/>
          </a:endParaRPr>
        </a:p>
      </dgm:t>
    </dgm:pt>
    <dgm:pt modelId="{33F42A7B-A13B-4395-8C2E-A61E809DA266}" type="sibTrans" cxnId="{547C00D6-14AA-4839-9D26-A526657F66E5}">
      <dgm:prSet/>
      <dgm:spPr/>
      <dgm:t>
        <a:bodyPr/>
        <a:lstStyle/>
        <a:p>
          <a:endParaRPr lang="en-US" sz="1200">
            <a:latin typeface="+mn-lt"/>
          </a:endParaRPr>
        </a:p>
      </dgm:t>
    </dgm:pt>
    <dgm:pt modelId="{DBC09551-5396-4969-AAAD-32D570BDF1BE}">
      <dgm:prSet phldrT="[Text]" custT="1"/>
      <dgm:spPr/>
      <dgm:t>
        <a:bodyPr/>
        <a:lstStyle/>
        <a:p>
          <a:r>
            <a:rPr lang="en-US" sz="1200" dirty="0">
              <a:latin typeface="+mn-lt"/>
              <a:cs typeface="Calibri Light" panose="020F0302020204030204" pitchFamily="34" charset="0"/>
            </a:rPr>
            <a:t>Land Availability</a:t>
          </a:r>
        </a:p>
      </dgm:t>
    </dgm:pt>
    <dgm:pt modelId="{0D44F02B-E7DB-4105-AA07-FBF1F176B6BB}" type="parTrans" cxnId="{0BCA2915-4F10-4AE6-8D4A-7177286B27D3}">
      <dgm:prSet/>
      <dgm:spPr/>
      <dgm:t>
        <a:bodyPr/>
        <a:lstStyle/>
        <a:p>
          <a:endParaRPr lang="en-US" sz="1200">
            <a:latin typeface="+mn-lt"/>
          </a:endParaRPr>
        </a:p>
      </dgm:t>
    </dgm:pt>
    <dgm:pt modelId="{B02E6194-BAE5-4F87-B074-6124F6DC8F7A}" type="sibTrans" cxnId="{0BCA2915-4F10-4AE6-8D4A-7177286B27D3}">
      <dgm:prSet/>
      <dgm:spPr/>
      <dgm:t>
        <a:bodyPr/>
        <a:lstStyle/>
        <a:p>
          <a:endParaRPr lang="en-US" sz="1200">
            <a:latin typeface="+mn-lt"/>
          </a:endParaRPr>
        </a:p>
      </dgm:t>
    </dgm:pt>
    <dgm:pt modelId="{F51D337A-BD68-40FD-8B42-D058421D93B7}">
      <dgm:prSet custT="1"/>
      <dgm:spPr/>
      <dgm:t>
        <a:bodyPr/>
        <a:lstStyle/>
        <a:p>
          <a:r>
            <a:rPr lang="en-US" sz="1200" dirty="0">
              <a:latin typeface="+mn-lt"/>
              <a:cs typeface="Calibri Light" panose="020F0302020204030204" pitchFamily="34" charset="0"/>
            </a:rPr>
            <a:t>Strengths &amp; Weaknesses</a:t>
          </a:r>
        </a:p>
      </dgm:t>
    </dgm:pt>
    <dgm:pt modelId="{293010FB-B948-4D0F-B084-DBAB8DE02280}" type="parTrans" cxnId="{57FA7FEE-7DF0-4D9A-A5EE-728A8B234C5D}">
      <dgm:prSet/>
      <dgm:spPr/>
      <dgm:t>
        <a:bodyPr/>
        <a:lstStyle/>
        <a:p>
          <a:endParaRPr lang="en-US" sz="1200">
            <a:latin typeface="+mn-lt"/>
          </a:endParaRPr>
        </a:p>
      </dgm:t>
    </dgm:pt>
    <dgm:pt modelId="{45525959-E279-47F0-A540-C0EE02AD3FC3}" type="sibTrans" cxnId="{57FA7FEE-7DF0-4D9A-A5EE-728A8B234C5D}">
      <dgm:prSet/>
      <dgm:spPr/>
      <dgm:t>
        <a:bodyPr/>
        <a:lstStyle/>
        <a:p>
          <a:endParaRPr lang="en-US" sz="1200">
            <a:latin typeface="+mn-lt"/>
          </a:endParaRPr>
        </a:p>
      </dgm:t>
    </dgm:pt>
    <dgm:pt modelId="{96B14FAC-7934-4E6D-926A-05D1053D59C4}">
      <dgm:prSet custT="1"/>
      <dgm:spPr/>
      <dgm:t>
        <a:bodyPr/>
        <a:lstStyle/>
        <a:p>
          <a:r>
            <a:rPr lang="en-US" sz="1200" dirty="0">
              <a:latin typeface="+mn-lt"/>
              <a:cs typeface="Calibri Light" panose="020F0302020204030204" pitchFamily="34" charset="0"/>
            </a:rPr>
            <a:t>Expectations</a:t>
          </a:r>
        </a:p>
      </dgm:t>
    </dgm:pt>
    <dgm:pt modelId="{495541B0-52BE-4E02-AD8F-984E8608624A}" type="parTrans" cxnId="{AB169896-00B7-46D0-95C9-06E71FF54A2E}">
      <dgm:prSet/>
      <dgm:spPr/>
      <dgm:t>
        <a:bodyPr/>
        <a:lstStyle/>
        <a:p>
          <a:endParaRPr lang="en-US" sz="1200">
            <a:latin typeface="+mn-lt"/>
          </a:endParaRPr>
        </a:p>
      </dgm:t>
    </dgm:pt>
    <dgm:pt modelId="{330F364C-DA29-46BA-A35E-74DC31BAECD3}" type="sibTrans" cxnId="{AB169896-00B7-46D0-95C9-06E71FF54A2E}">
      <dgm:prSet/>
      <dgm:spPr/>
      <dgm:t>
        <a:bodyPr/>
        <a:lstStyle/>
        <a:p>
          <a:endParaRPr lang="en-US" sz="1200">
            <a:latin typeface="+mn-lt"/>
          </a:endParaRPr>
        </a:p>
      </dgm:t>
    </dgm:pt>
    <dgm:pt modelId="{87614F51-798F-4401-93C3-EA7DC3D37D00}">
      <dgm:prSet custT="1"/>
      <dgm:spPr/>
      <dgm:t>
        <a:bodyPr/>
        <a:lstStyle/>
        <a:p>
          <a:r>
            <a:rPr lang="en-US" sz="1200" dirty="0">
              <a:latin typeface="+mn-lt"/>
              <a:cs typeface="Calibri Light" panose="020F0302020204030204" pitchFamily="34" charset="0"/>
            </a:rPr>
            <a:t>Useable Acreage</a:t>
          </a:r>
        </a:p>
      </dgm:t>
    </dgm:pt>
    <dgm:pt modelId="{60883426-D6D3-4337-B4EB-6CCE54FB2A92}" type="parTrans" cxnId="{1A1D14BA-14EA-4151-AF0C-44F6B403BB66}">
      <dgm:prSet/>
      <dgm:spPr/>
      <dgm:t>
        <a:bodyPr/>
        <a:lstStyle/>
        <a:p>
          <a:endParaRPr lang="en-US" sz="1200">
            <a:latin typeface="+mn-lt"/>
          </a:endParaRPr>
        </a:p>
      </dgm:t>
    </dgm:pt>
    <dgm:pt modelId="{CD7BC912-828F-4265-AA33-11C3151A6B29}" type="sibTrans" cxnId="{1A1D14BA-14EA-4151-AF0C-44F6B403BB66}">
      <dgm:prSet/>
      <dgm:spPr/>
      <dgm:t>
        <a:bodyPr/>
        <a:lstStyle/>
        <a:p>
          <a:endParaRPr lang="en-US" sz="1200">
            <a:latin typeface="+mn-lt"/>
          </a:endParaRPr>
        </a:p>
      </dgm:t>
    </dgm:pt>
    <dgm:pt modelId="{822F5ABE-2A3F-457F-8239-426E9AF7242C}">
      <dgm:prSet custT="1"/>
      <dgm:spPr/>
      <dgm:t>
        <a:bodyPr/>
        <a:lstStyle/>
        <a:p>
          <a:r>
            <a:rPr lang="en-US" sz="1200" dirty="0">
              <a:latin typeface="+mn-lt"/>
              <a:cs typeface="Calibri Light" panose="020F0302020204030204" pitchFamily="34" charset="0"/>
            </a:rPr>
            <a:t>Accessibility</a:t>
          </a:r>
        </a:p>
      </dgm:t>
    </dgm:pt>
    <dgm:pt modelId="{68904414-818C-42F4-ACD2-38CF6F40F496}" type="parTrans" cxnId="{9AAA3023-1A8A-4959-9B90-A41858FEE8DC}">
      <dgm:prSet/>
      <dgm:spPr/>
      <dgm:t>
        <a:bodyPr/>
        <a:lstStyle/>
        <a:p>
          <a:endParaRPr lang="en-US" sz="1200">
            <a:latin typeface="+mn-lt"/>
          </a:endParaRPr>
        </a:p>
      </dgm:t>
    </dgm:pt>
    <dgm:pt modelId="{FBD0C000-49F1-4BA3-BF88-4EF87A14A5C6}" type="sibTrans" cxnId="{9AAA3023-1A8A-4959-9B90-A41858FEE8DC}">
      <dgm:prSet/>
      <dgm:spPr/>
      <dgm:t>
        <a:bodyPr/>
        <a:lstStyle/>
        <a:p>
          <a:endParaRPr lang="en-US" sz="1200">
            <a:latin typeface="+mn-lt"/>
          </a:endParaRPr>
        </a:p>
      </dgm:t>
    </dgm:pt>
    <dgm:pt modelId="{353F5DBA-CCE6-461D-9DE0-59D6EC143D77}">
      <dgm:prSet custT="1"/>
      <dgm:spPr/>
      <dgm:t>
        <a:bodyPr/>
        <a:lstStyle/>
        <a:p>
          <a:r>
            <a:rPr lang="en-US" sz="1200" dirty="0" smtClean="0">
              <a:latin typeface="+mn-lt"/>
              <a:cs typeface="Calibri Light" panose="020F0302020204030204" pitchFamily="34" charset="0"/>
            </a:rPr>
            <a:t>Structures</a:t>
          </a:r>
          <a:endParaRPr lang="en-US" sz="1200" dirty="0">
            <a:latin typeface="+mn-lt"/>
            <a:cs typeface="Calibri Light" panose="020F0302020204030204" pitchFamily="34" charset="0"/>
          </a:endParaRPr>
        </a:p>
      </dgm:t>
    </dgm:pt>
    <dgm:pt modelId="{AC0CBE7D-F62B-4FDF-8608-FC0BB3B9054F}" type="parTrans" cxnId="{9455234F-7330-46E4-92AC-ACE71A28C4F4}">
      <dgm:prSet/>
      <dgm:spPr/>
      <dgm:t>
        <a:bodyPr/>
        <a:lstStyle/>
        <a:p>
          <a:endParaRPr lang="en-US" sz="1200">
            <a:latin typeface="+mn-lt"/>
          </a:endParaRPr>
        </a:p>
      </dgm:t>
    </dgm:pt>
    <dgm:pt modelId="{244066F4-E741-4CDC-88A7-6DF1CAB83665}" type="sibTrans" cxnId="{9455234F-7330-46E4-92AC-ACE71A28C4F4}">
      <dgm:prSet/>
      <dgm:spPr/>
      <dgm:t>
        <a:bodyPr/>
        <a:lstStyle/>
        <a:p>
          <a:endParaRPr lang="en-US" sz="1200">
            <a:latin typeface="+mn-lt"/>
          </a:endParaRPr>
        </a:p>
      </dgm:t>
    </dgm:pt>
    <dgm:pt modelId="{EBC15A1D-4735-423C-BBDE-402475964562}">
      <dgm:prSet custT="1"/>
      <dgm:spPr/>
      <dgm:t>
        <a:bodyPr/>
        <a:lstStyle/>
        <a:p>
          <a:r>
            <a:rPr lang="en-US" sz="1200" dirty="0">
              <a:latin typeface="+mn-lt"/>
              <a:cs typeface="Calibri Light" panose="020F0302020204030204" pitchFamily="34" charset="0"/>
            </a:rPr>
            <a:t>Infrastructure</a:t>
          </a:r>
        </a:p>
      </dgm:t>
    </dgm:pt>
    <dgm:pt modelId="{B2AF655E-9A93-4F45-BB60-2EEEE727B4CD}" type="parTrans" cxnId="{9E4594E3-6378-49F9-A1A7-773A2EDC750C}">
      <dgm:prSet/>
      <dgm:spPr/>
      <dgm:t>
        <a:bodyPr/>
        <a:lstStyle/>
        <a:p>
          <a:endParaRPr lang="en-US" sz="1200">
            <a:latin typeface="+mn-lt"/>
          </a:endParaRPr>
        </a:p>
      </dgm:t>
    </dgm:pt>
    <dgm:pt modelId="{C6343DD4-D493-43D1-BA2B-A8438A39F3B8}" type="sibTrans" cxnId="{9E4594E3-6378-49F9-A1A7-773A2EDC750C}">
      <dgm:prSet/>
      <dgm:spPr/>
      <dgm:t>
        <a:bodyPr/>
        <a:lstStyle/>
        <a:p>
          <a:endParaRPr lang="en-US" sz="1200">
            <a:latin typeface="+mn-lt"/>
          </a:endParaRPr>
        </a:p>
      </dgm:t>
    </dgm:pt>
    <dgm:pt modelId="{609A6756-4F9A-4679-A896-9F66638B5016}">
      <dgm:prSet custT="1"/>
      <dgm:spPr/>
      <dgm:t>
        <a:bodyPr/>
        <a:lstStyle/>
        <a:p>
          <a:r>
            <a:rPr lang="en-US" sz="1200" dirty="0">
              <a:latin typeface="+mn-lt"/>
              <a:cs typeface="Calibri Light" panose="020F0302020204030204" pitchFamily="34" charset="0"/>
            </a:rPr>
            <a:t>Utilities </a:t>
          </a:r>
        </a:p>
      </dgm:t>
    </dgm:pt>
    <dgm:pt modelId="{D9D8783C-1507-41D2-B9CE-DA9A6EC32999}" type="parTrans" cxnId="{0BBA9CDC-0D23-48B5-A439-2D5C9F2E4892}">
      <dgm:prSet/>
      <dgm:spPr/>
      <dgm:t>
        <a:bodyPr/>
        <a:lstStyle/>
        <a:p>
          <a:endParaRPr lang="en-US" sz="1200">
            <a:latin typeface="+mn-lt"/>
          </a:endParaRPr>
        </a:p>
      </dgm:t>
    </dgm:pt>
    <dgm:pt modelId="{9C8D4D3E-FA1E-417E-AD01-806D626DEB07}" type="sibTrans" cxnId="{0BBA9CDC-0D23-48B5-A439-2D5C9F2E4892}">
      <dgm:prSet/>
      <dgm:spPr/>
      <dgm:t>
        <a:bodyPr/>
        <a:lstStyle/>
        <a:p>
          <a:endParaRPr lang="en-US" sz="1200">
            <a:latin typeface="+mn-lt"/>
          </a:endParaRPr>
        </a:p>
      </dgm:t>
    </dgm:pt>
    <dgm:pt modelId="{74711F19-DACF-419D-98A5-4B05AA8B347B}">
      <dgm:prSet custT="1"/>
      <dgm:spPr/>
      <dgm:t>
        <a:bodyPr/>
        <a:lstStyle/>
        <a:p>
          <a:r>
            <a:rPr lang="en-US" sz="1200" dirty="0">
              <a:latin typeface="+mn-lt"/>
              <a:cs typeface="Calibri Light" panose="020F0302020204030204" pitchFamily="34" charset="0"/>
            </a:rPr>
            <a:t>Neighboring Land Use</a:t>
          </a:r>
        </a:p>
      </dgm:t>
    </dgm:pt>
    <dgm:pt modelId="{2F59ACAC-26F2-417D-8FAC-94AC4923EC47}" type="parTrans" cxnId="{874C434D-58BF-45DB-A4AC-B99CFC7F129E}">
      <dgm:prSet/>
      <dgm:spPr/>
      <dgm:t>
        <a:bodyPr/>
        <a:lstStyle/>
        <a:p>
          <a:endParaRPr lang="en-US" sz="1200">
            <a:latin typeface="+mn-lt"/>
          </a:endParaRPr>
        </a:p>
      </dgm:t>
    </dgm:pt>
    <dgm:pt modelId="{5CB15E09-D940-47BB-8CB1-FB9A1F5B7725}" type="sibTrans" cxnId="{874C434D-58BF-45DB-A4AC-B99CFC7F129E}">
      <dgm:prSet/>
      <dgm:spPr/>
      <dgm:t>
        <a:bodyPr/>
        <a:lstStyle/>
        <a:p>
          <a:endParaRPr lang="en-US" sz="1200">
            <a:latin typeface="+mn-lt"/>
          </a:endParaRPr>
        </a:p>
      </dgm:t>
    </dgm:pt>
    <dgm:pt modelId="{FBFA91A2-E913-454A-8FBD-872E7CE08FC9}">
      <dgm:prSet custT="1"/>
      <dgm:spPr/>
      <dgm:t>
        <a:bodyPr/>
        <a:lstStyle/>
        <a:p>
          <a:r>
            <a:rPr lang="en-US" sz="1200" dirty="0">
              <a:latin typeface="+mn-lt"/>
              <a:cs typeface="Calibri Light" panose="020F0302020204030204" pitchFamily="34" charset="0"/>
            </a:rPr>
            <a:t>Ownership</a:t>
          </a:r>
        </a:p>
      </dgm:t>
    </dgm:pt>
    <dgm:pt modelId="{DDD387B8-9CCD-47BD-A31D-D98D65B4C685}" type="parTrans" cxnId="{5BF32392-1C75-49A7-89D6-935CD85B3277}">
      <dgm:prSet/>
      <dgm:spPr/>
      <dgm:t>
        <a:bodyPr/>
        <a:lstStyle/>
        <a:p>
          <a:endParaRPr lang="en-US" sz="1200">
            <a:latin typeface="+mn-lt"/>
          </a:endParaRPr>
        </a:p>
      </dgm:t>
    </dgm:pt>
    <dgm:pt modelId="{35E1D4C0-5E3F-4A89-A2F6-3CDDE56AA2DD}" type="sibTrans" cxnId="{5BF32392-1C75-49A7-89D6-935CD85B3277}">
      <dgm:prSet/>
      <dgm:spPr/>
      <dgm:t>
        <a:bodyPr/>
        <a:lstStyle/>
        <a:p>
          <a:endParaRPr lang="en-US" sz="1200">
            <a:latin typeface="+mn-lt"/>
          </a:endParaRPr>
        </a:p>
      </dgm:t>
    </dgm:pt>
    <dgm:pt modelId="{EC45DB80-C4CE-43CD-8256-5F2B9951FC4D}">
      <dgm:prSet custT="1"/>
      <dgm:spPr/>
      <dgm:t>
        <a:bodyPr/>
        <a:lstStyle/>
        <a:p>
          <a:r>
            <a:rPr lang="en-US" sz="1200" dirty="0">
              <a:latin typeface="+mn-lt"/>
              <a:cs typeface="Calibri Light" panose="020F0302020204030204" pitchFamily="34" charset="0"/>
            </a:rPr>
            <a:t>Land value</a:t>
          </a:r>
        </a:p>
      </dgm:t>
    </dgm:pt>
    <dgm:pt modelId="{4BCDFF16-A522-45EE-94BF-C6F1084BEF19}" type="parTrans" cxnId="{F25B782E-F1AE-4FEF-8FA1-4724A6A3A135}">
      <dgm:prSet/>
      <dgm:spPr/>
      <dgm:t>
        <a:bodyPr/>
        <a:lstStyle/>
        <a:p>
          <a:endParaRPr lang="en-US" sz="1200">
            <a:latin typeface="+mn-lt"/>
          </a:endParaRPr>
        </a:p>
      </dgm:t>
    </dgm:pt>
    <dgm:pt modelId="{037FDD1B-C9B2-418E-8F97-21763940EAC7}" type="sibTrans" cxnId="{F25B782E-F1AE-4FEF-8FA1-4724A6A3A135}">
      <dgm:prSet/>
      <dgm:spPr/>
      <dgm:t>
        <a:bodyPr/>
        <a:lstStyle/>
        <a:p>
          <a:endParaRPr lang="en-US" sz="1200">
            <a:latin typeface="+mn-lt"/>
          </a:endParaRPr>
        </a:p>
      </dgm:t>
    </dgm:pt>
    <dgm:pt modelId="{E3F95B28-4551-49B3-99E8-83DDF8247BB1}">
      <dgm:prSet custT="1"/>
      <dgm:spPr/>
      <dgm:t>
        <a:bodyPr/>
        <a:lstStyle/>
        <a:p>
          <a:r>
            <a:rPr lang="en-US" sz="1200" dirty="0">
              <a:latin typeface="+mn-lt"/>
              <a:cs typeface="Calibri Light" panose="020F0302020204030204" pitchFamily="34" charset="0"/>
            </a:rPr>
            <a:t>Tax status</a:t>
          </a:r>
        </a:p>
      </dgm:t>
    </dgm:pt>
    <dgm:pt modelId="{E5FA295F-FA4D-49C9-BFB4-82839E4F7E67}" type="parTrans" cxnId="{03F5D5D3-5977-446B-87AA-CF42958E5783}">
      <dgm:prSet/>
      <dgm:spPr/>
      <dgm:t>
        <a:bodyPr/>
        <a:lstStyle/>
        <a:p>
          <a:endParaRPr lang="en-US" sz="1200">
            <a:latin typeface="+mn-lt"/>
          </a:endParaRPr>
        </a:p>
      </dgm:t>
    </dgm:pt>
    <dgm:pt modelId="{55EDB4A9-5329-4D58-925B-42EDF43328C6}" type="sibTrans" cxnId="{03F5D5D3-5977-446B-87AA-CF42958E5783}">
      <dgm:prSet/>
      <dgm:spPr/>
      <dgm:t>
        <a:bodyPr/>
        <a:lstStyle/>
        <a:p>
          <a:endParaRPr lang="en-US" sz="1200">
            <a:latin typeface="+mn-lt"/>
          </a:endParaRPr>
        </a:p>
      </dgm:t>
    </dgm:pt>
    <dgm:pt modelId="{9429B1E9-A1CA-48C1-A7D0-02F366ACF3BF}">
      <dgm:prSet custT="1"/>
      <dgm:spPr/>
      <dgm:t>
        <a:bodyPr/>
        <a:lstStyle/>
        <a:p>
          <a:r>
            <a:rPr lang="en-US" sz="1200" dirty="0">
              <a:latin typeface="+mn-lt"/>
              <a:cs typeface="Calibri Light" panose="020F0302020204030204" pitchFamily="34" charset="0"/>
            </a:rPr>
            <a:t>Occupancy</a:t>
          </a:r>
        </a:p>
      </dgm:t>
    </dgm:pt>
    <dgm:pt modelId="{10938B06-1945-45B8-A1CB-4728DEAB5848}" type="parTrans" cxnId="{C9FFDBDD-CC04-410A-8E00-1D18D72459EF}">
      <dgm:prSet/>
      <dgm:spPr/>
      <dgm:t>
        <a:bodyPr/>
        <a:lstStyle/>
        <a:p>
          <a:endParaRPr lang="en-US" sz="1200">
            <a:latin typeface="+mn-lt"/>
          </a:endParaRPr>
        </a:p>
      </dgm:t>
    </dgm:pt>
    <dgm:pt modelId="{9ADF0C4D-FC53-4BAC-A9F7-06B5D6A77DD1}" type="sibTrans" cxnId="{C9FFDBDD-CC04-410A-8E00-1D18D72459EF}">
      <dgm:prSet/>
      <dgm:spPr/>
      <dgm:t>
        <a:bodyPr/>
        <a:lstStyle/>
        <a:p>
          <a:endParaRPr lang="en-US" sz="1200">
            <a:latin typeface="+mn-lt"/>
          </a:endParaRPr>
        </a:p>
      </dgm:t>
    </dgm:pt>
    <dgm:pt modelId="{20DCEE53-849D-450A-B2BC-3C27A7D18A4D}">
      <dgm:prSet custT="1"/>
      <dgm:spPr/>
      <dgm:t>
        <a:bodyPr/>
        <a:lstStyle/>
        <a:p>
          <a:r>
            <a:rPr lang="en-US" sz="1200" dirty="0">
              <a:latin typeface="+mn-lt"/>
              <a:cs typeface="Calibri Light" panose="020F0302020204030204" pitchFamily="34" charset="0"/>
            </a:rPr>
            <a:t>Zoning</a:t>
          </a:r>
        </a:p>
      </dgm:t>
    </dgm:pt>
    <dgm:pt modelId="{71459D31-8A47-4B2D-AD4F-006F7249B090}" type="parTrans" cxnId="{BB072D84-0B0E-4E54-9BD8-EA874AB04C48}">
      <dgm:prSet/>
      <dgm:spPr/>
      <dgm:t>
        <a:bodyPr/>
        <a:lstStyle/>
        <a:p>
          <a:endParaRPr lang="en-US" sz="1200">
            <a:latin typeface="+mn-lt"/>
          </a:endParaRPr>
        </a:p>
      </dgm:t>
    </dgm:pt>
    <dgm:pt modelId="{8273878A-CF04-479D-8CAD-1B2528324ED2}" type="sibTrans" cxnId="{BB072D84-0B0E-4E54-9BD8-EA874AB04C48}">
      <dgm:prSet/>
      <dgm:spPr/>
      <dgm:t>
        <a:bodyPr/>
        <a:lstStyle/>
        <a:p>
          <a:endParaRPr lang="en-US" sz="1200">
            <a:latin typeface="+mn-lt"/>
          </a:endParaRPr>
        </a:p>
      </dgm:t>
    </dgm:pt>
    <dgm:pt modelId="{29E8536B-32B1-4CED-858A-0B9D1D1A0A1E}" type="pres">
      <dgm:prSet presAssocID="{283F5286-6062-4D49-B3D2-6AEF6BD63474}" presName="Name0" presStyleCnt="0">
        <dgm:presLayoutVars>
          <dgm:chMax val="5"/>
          <dgm:chPref val="5"/>
          <dgm:dir/>
          <dgm:animLvl val="lvl"/>
        </dgm:presLayoutVars>
      </dgm:prSet>
      <dgm:spPr/>
    </dgm:pt>
    <dgm:pt modelId="{4340C134-B22E-4744-A9E2-8282A3F5B82C}" type="pres">
      <dgm:prSet presAssocID="{CE264FFA-3655-472A-893F-ECE417DE9E82}" presName="parentText1" presStyleLbl="node1" presStyleIdx="0" presStyleCnt="4">
        <dgm:presLayoutVars>
          <dgm:chMax/>
          <dgm:chPref val="3"/>
          <dgm:bulletEnabled val="1"/>
        </dgm:presLayoutVars>
      </dgm:prSet>
      <dgm:spPr/>
      <dgm:t>
        <a:bodyPr/>
        <a:lstStyle/>
        <a:p>
          <a:endParaRPr lang="en-US"/>
        </a:p>
      </dgm:t>
    </dgm:pt>
    <dgm:pt modelId="{17F37F57-AC6B-4A21-92FC-BF73BAF0BB2F}" type="pres">
      <dgm:prSet presAssocID="{CE264FFA-3655-472A-893F-ECE417DE9E82}" presName="childText1" presStyleLbl="solidAlignAcc1" presStyleIdx="0" presStyleCnt="4">
        <dgm:presLayoutVars>
          <dgm:chMax val="0"/>
          <dgm:chPref val="0"/>
          <dgm:bulletEnabled val="1"/>
        </dgm:presLayoutVars>
      </dgm:prSet>
      <dgm:spPr/>
      <dgm:t>
        <a:bodyPr/>
        <a:lstStyle/>
        <a:p>
          <a:endParaRPr lang="en-US"/>
        </a:p>
      </dgm:t>
    </dgm:pt>
    <dgm:pt modelId="{FC67C551-E4AB-4C8F-B126-2BFCAEA5DD94}" type="pres">
      <dgm:prSet presAssocID="{1DF5E950-8A70-4EF4-9017-E890934DA37F}" presName="parentText2" presStyleLbl="node1" presStyleIdx="1" presStyleCnt="4">
        <dgm:presLayoutVars>
          <dgm:chMax/>
          <dgm:chPref val="3"/>
          <dgm:bulletEnabled val="1"/>
        </dgm:presLayoutVars>
      </dgm:prSet>
      <dgm:spPr/>
      <dgm:t>
        <a:bodyPr/>
        <a:lstStyle/>
        <a:p>
          <a:endParaRPr lang="en-US"/>
        </a:p>
      </dgm:t>
    </dgm:pt>
    <dgm:pt modelId="{E40E25DC-6036-4F04-B554-F1641FD99797}" type="pres">
      <dgm:prSet presAssocID="{1DF5E950-8A70-4EF4-9017-E890934DA37F}" presName="childText2" presStyleLbl="solidAlignAcc1" presStyleIdx="1" presStyleCnt="4">
        <dgm:presLayoutVars>
          <dgm:chMax val="0"/>
          <dgm:chPref val="0"/>
          <dgm:bulletEnabled val="1"/>
        </dgm:presLayoutVars>
      </dgm:prSet>
      <dgm:spPr/>
      <dgm:t>
        <a:bodyPr/>
        <a:lstStyle/>
        <a:p>
          <a:endParaRPr lang="en-US"/>
        </a:p>
      </dgm:t>
    </dgm:pt>
    <dgm:pt modelId="{C138B7C0-8FC6-423C-A0C4-55D7E7789D41}" type="pres">
      <dgm:prSet presAssocID="{E34CE234-E3EA-48A1-B9D0-BC9BA7E738BD}" presName="parentText3" presStyleLbl="node1" presStyleIdx="2" presStyleCnt="4">
        <dgm:presLayoutVars>
          <dgm:chMax/>
          <dgm:chPref val="3"/>
          <dgm:bulletEnabled val="1"/>
        </dgm:presLayoutVars>
      </dgm:prSet>
      <dgm:spPr/>
      <dgm:t>
        <a:bodyPr/>
        <a:lstStyle/>
        <a:p>
          <a:endParaRPr lang="en-US"/>
        </a:p>
      </dgm:t>
    </dgm:pt>
    <dgm:pt modelId="{0F8CD64B-DE06-41BA-973F-BD199BFB1690}" type="pres">
      <dgm:prSet presAssocID="{E34CE234-E3EA-48A1-B9D0-BC9BA7E738BD}" presName="childText3" presStyleLbl="solidAlignAcc1" presStyleIdx="2" presStyleCnt="4">
        <dgm:presLayoutVars>
          <dgm:chMax val="0"/>
          <dgm:chPref val="0"/>
          <dgm:bulletEnabled val="1"/>
        </dgm:presLayoutVars>
      </dgm:prSet>
      <dgm:spPr/>
      <dgm:t>
        <a:bodyPr/>
        <a:lstStyle/>
        <a:p>
          <a:endParaRPr lang="en-US"/>
        </a:p>
      </dgm:t>
    </dgm:pt>
    <dgm:pt modelId="{7D5C960E-A829-4D10-B179-15B9B0A27A50}" type="pres">
      <dgm:prSet presAssocID="{1AF435E7-DDCA-48AE-BB5F-19E5F527BDFB}" presName="parentText4" presStyleLbl="node1" presStyleIdx="3" presStyleCnt="4">
        <dgm:presLayoutVars>
          <dgm:chMax/>
          <dgm:chPref val="3"/>
          <dgm:bulletEnabled val="1"/>
        </dgm:presLayoutVars>
      </dgm:prSet>
      <dgm:spPr/>
      <dgm:t>
        <a:bodyPr/>
        <a:lstStyle/>
        <a:p>
          <a:endParaRPr lang="en-US"/>
        </a:p>
      </dgm:t>
    </dgm:pt>
    <dgm:pt modelId="{A2B93AE1-FE1A-4881-B008-6165960355AC}" type="pres">
      <dgm:prSet presAssocID="{1AF435E7-DDCA-48AE-BB5F-19E5F527BDFB}" presName="childText4" presStyleLbl="solidAlignAcc1" presStyleIdx="3" presStyleCnt="4">
        <dgm:presLayoutVars>
          <dgm:chMax val="0"/>
          <dgm:chPref val="0"/>
          <dgm:bulletEnabled val="1"/>
        </dgm:presLayoutVars>
      </dgm:prSet>
      <dgm:spPr/>
      <dgm:t>
        <a:bodyPr/>
        <a:lstStyle/>
        <a:p>
          <a:endParaRPr lang="en-US"/>
        </a:p>
      </dgm:t>
    </dgm:pt>
  </dgm:ptLst>
  <dgm:cxnLst>
    <dgm:cxn modelId="{F4A2A6A5-5A84-49E6-9CF9-409BEEE4EED4}" srcId="{283F5286-6062-4D49-B3D2-6AEF6BD63474}" destId="{E34CE234-E3EA-48A1-B9D0-BC9BA7E738BD}" srcOrd="2" destOrd="0" parTransId="{1B776D23-2E20-4ADF-82E5-D6D9D24AFC6A}" sibTransId="{3A58B656-FFCA-4D21-8688-CD9D1129FF28}"/>
    <dgm:cxn modelId="{DCE44589-F6B5-4A85-839D-7001C75F9767}" type="presOf" srcId="{9429B1E9-A1CA-48C1-A7D0-02F366ACF3BF}" destId="{17F37F57-AC6B-4A21-92FC-BF73BAF0BB2F}" srcOrd="0" destOrd="3" presId="urn:microsoft.com/office/officeart/2009/3/layout/IncreasingArrowsProcess"/>
    <dgm:cxn modelId="{5A355420-2B84-47CC-8A1D-48571B66B540}" type="presOf" srcId="{A84FF5A3-9A5D-4A23-B3C1-65BA18A5E7D1}" destId="{A2B93AE1-FE1A-4881-B008-6165960355AC}" srcOrd="0" destOrd="0" presId="urn:microsoft.com/office/officeart/2009/3/layout/IncreasingArrowsProcess"/>
    <dgm:cxn modelId="{3FF33BBA-976F-4BC6-9000-5A54C710605C}" type="presOf" srcId="{574E0539-3726-46A0-8062-27387D19572B}" destId="{A2B93AE1-FE1A-4881-B008-6165960355AC}" srcOrd="0" destOrd="2" presId="urn:microsoft.com/office/officeart/2009/3/layout/IncreasingArrowsProcess"/>
    <dgm:cxn modelId="{9E151991-F9CF-430D-976C-57FDCEE8593A}" type="presOf" srcId="{E3F95B28-4551-49B3-99E8-83DDF8247BB1}" destId="{17F37F57-AC6B-4A21-92FC-BF73BAF0BB2F}" srcOrd="0" destOrd="2" presId="urn:microsoft.com/office/officeart/2009/3/layout/IncreasingArrowsProcess"/>
    <dgm:cxn modelId="{874C434D-58BF-45DB-A4AC-B99CFC7F129E}" srcId="{1DF5E950-8A70-4EF4-9017-E890934DA37F}" destId="{74711F19-DACF-419D-98A5-4B05AA8B347B}" srcOrd="5" destOrd="0" parTransId="{2F59ACAC-26F2-417D-8FAC-94AC4923EC47}" sibTransId="{5CB15E09-D940-47BB-8CB1-FB9A1F5B7725}"/>
    <dgm:cxn modelId="{BB072D84-0B0E-4E54-9BD8-EA874AB04C48}" srcId="{CE264FFA-3655-472A-893F-ECE417DE9E82}" destId="{20DCEE53-849D-450A-B2BC-3C27A7D18A4D}" srcOrd="4" destOrd="0" parTransId="{71459D31-8A47-4B2D-AD4F-006F7249B090}" sibTransId="{8273878A-CF04-479D-8CAD-1B2528324ED2}"/>
    <dgm:cxn modelId="{1A1D14BA-14EA-4151-AF0C-44F6B403BB66}" srcId="{1DF5E950-8A70-4EF4-9017-E890934DA37F}" destId="{87614F51-798F-4401-93C3-EA7DC3D37D00}" srcOrd="0" destOrd="0" parTransId="{60883426-D6D3-4337-B4EB-6CCE54FB2A92}" sibTransId="{CD7BC912-828F-4265-AA33-11C3151A6B29}"/>
    <dgm:cxn modelId="{BB1A1E0C-69E7-4B71-A1F0-6C2E7AC3F537}" type="presOf" srcId="{154C72E3-08C7-4736-8FFC-620200558A26}" destId="{A2B93AE1-FE1A-4881-B008-6165960355AC}" srcOrd="0" destOrd="1" presId="urn:microsoft.com/office/officeart/2009/3/layout/IncreasingArrowsProcess"/>
    <dgm:cxn modelId="{06C839EF-A38D-430D-ACD4-22A2F3778235}" type="presOf" srcId="{96B14FAC-7934-4E6D-926A-05D1053D59C4}" destId="{0F8CD64B-DE06-41BA-973F-BD199BFB1690}" srcOrd="0" destOrd="1" presId="urn:microsoft.com/office/officeart/2009/3/layout/IncreasingArrowsProcess"/>
    <dgm:cxn modelId="{6E6F70CE-63F6-486A-B1C3-AA1F429573D5}" type="presOf" srcId="{EC45DB80-C4CE-43CD-8256-5F2B9951FC4D}" destId="{17F37F57-AC6B-4A21-92FC-BF73BAF0BB2F}" srcOrd="0" destOrd="1" presId="urn:microsoft.com/office/officeart/2009/3/layout/IncreasingArrowsProcess"/>
    <dgm:cxn modelId="{76F31618-13F8-4DC2-AA76-22419A839D5C}" type="presOf" srcId="{EBC15A1D-4735-423C-BBDE-402475964562}" destId="{E40E25DC-6036-4F04-B554-F1641FD99797}" srcOrd="0" destOrd="3" presId="urn:microsoft.com/office/officeart/2009/3/layout/IncreasingArrowsProcess"/>
    <dgm:cxn modelId="{16676C72-BE62-4C7C-8D0F-FF201B04A751}" type="presOf" srcId="{353F5DBA-CCE6-461D-9DE0-59D6EC143D77}" destId="{E40E25DC-6036-4F04-B554-F1641FD99797}" srcOrd="0" destOrd="2" presId="urn:microsoft.com/office/officeart/2009/3/layout/IncreasingArrowsProcess"/>
    <dgm:cxn modelId="{B75F197A-F0B7-4EA1-B829-A77EC5F5CAA4}" type="presOf" srcId="{283F5286-6062-4D49-B3D2-6AEF6BD63474}" destId="{29E8536B-32B1-4CED-858A-0B9D1D1A0A1E}" srcOrd="0" destOrd="0" presId="urn:microsoft.com/office/officeart/2009/3/layout/IncreasingArrowsProcess"/>
    <dgm:cxn modelId="{54323A26-7F97-469C-8C0D-97DF3B00C001}" type="presOf" srcId="{E34CE234-E3EA-48A1-B9D0-BC9BA7E738BD}" destId="{C138B7C0-8FC6-423C-A0C4-55D7E7789D41}" srcOrd="0" destOrd="0" presId="urn:microsoft.com/office/officeart/2009/3/layout/IncreasingArrowsProcess"/>
    <dgm:cxn modelId="{0BBA9CDC-0D23-48B5-A439-2D5C9F2E4892}" srcId="{1DF5E950-8A70-4EF4-9017-E890934DA37F}" destId="{609A6756-4F9A-4679-A896-9F66638B5016}" srcOrd="4" destOrd="0" parTransId="{D9D8783C-1507-41D2-B9CE-DA9A6EC32999}" sibTransId="{9C8D4D3E-FA1E-417E-AD01-806D626DEB07}"/>
    <dgm:cxn modelId="{1F9A14F9-FF6D-4B5B-8E84-143F2363D2AA}" type="presOf" srcId="{74711F19-DACF-419D-98A5-4B05AA8B347B}" destId="{E40E25DC-6036-4F04-B554-F1641FD99797}" srcOrd="0" destOrd="5" presId="urn:microsoft.com/office/officeart/2009/3/layout/IncreasingArrowsProcess"/>
    <dgm:cxn modelId="{6BBD3CC6-3B14-4DCF-9DC4-99B876D6854D}" srcId="{283F5286-6062-4D49-B3D2-6AEF6BD63474}" destId="{1AF435E7-DDCA-48AE-BB5F-19E5F527BDFB}" srcOrd="3" destOrd="0" parTransId="{C577E5F5-760F-4D17-9483-0FE714B15C05}" sibTransId="{F08476F9-8115-44CC-A08F-FD7D7E2A1071}"/>
    <dgm:cxn modelId="{BE7670B3-AD8B-4D39-BA91-FEE97B404726}" srcId="{283F5286-6062-4D49-B3D2-6AEF6BD63474}" destId="{1DF5E950-8A70-4EF4-9017-E890934DA37F}" srcOrd="1" destOrd="0" parTransId="{E7A81335-76AD-4B96-8C93-EA8FD12186EF}" sibTransId="{087373F5-43BE-4043-81BE-5B71C9769CDB}"/>
    <dgm:cxn modelId="{9AAA3023-1A8A-4959-9B90-A41858FEE8DC}" srcId="{1DF5E950-8A70-4EF4-9017-E890934DA37F}" destId="{822F5ABE-2A3F-457F-8239-426E9AF7242C}" srcOrd="1" destOrd="0" parTransId="{68904414-818C-42F4-ACD2-38CF6F40F496}" sibTransId="{FBD0C000-49F1-4BA3-BF88-4EF87A14A5C6}"/>
    <dgm:cxn modelId="{581A6C57-41BB-4764-A83B-47136777B22A}" type="presOf" srcId="{87614F51-798F-4401-93C3-EA7DC3D37D00}" destId="{E40E25DC-6036-4F04-B554-F1641FD99797}" srcOrd="0" destOrd="0" presId="urn:microsoft.com/office/officeart/2009/3/layout/IncreasingArrowsProcess"/>
    <dgm:cxn modelId="{FAB97342-2FB0-4BFF-BEC6-5832BC86C2D9}" srcId="{283F5286-6062-4D49-B3D2-6AEF6BD63474}" destId="{CE264FFA-3655-472A-893F-ECE417DE9E82}" srcOrd="0" destOrd="0" parTransId="{56393603-748D-412B-9261-7C6E51A4A5DC}" sibTransId="{7D5DD240-2F19-495C-AEAA-D9D19809F4A5}"/>
    <dgm:cxn modelId="{4F903616-B952-49DB-8E4A-FC764466C825}" type="presOf" srcId="{20DCEE53-849D-450A-B2BC-3C27A7D18A4D}" destId="{17F37F57-AC6B-4A21-92FC-BF73BAF0BB2F}" srcOrd="0" destOrd="4" presId="urn:microsoft.com/office/officeart/2009/3/layout/IncreasingArrowsProcess"/>
    <dgm:cxn modelId="{DA89DFC1-D806-4018-854D-1F5FB8AB001F}" type="presOf" srcId="{FBFA91A2-E913-454A-8FBD-872E7CE08FC9}" destId="{17F37F57-AC6B-4A21-92FC-BF73BAF0BB2F}" srcOrd="0" destOrd="0" presId="urn:microsoft.com/office/officeart/2009/3/layout/IncreasingArrowsProcess"/>
    <dgm:cxn modelId="{0BCA2915-4F10-4AE6-8D4A-7177286B27D3}" srcId="{1AF435E7-DDCA-48AE-BB5F-19E5F527BDFB}" destId="{DBC09551-5396-4969-AAAD-32D570BDF1BE}" srcOrd="3" destOrd="0" parTransId="{0D44F02B-E7DB-4105-AA07-FBF1F176B6BB}" sibTransId="{B02E6194-BAE5-4F87-B074-6124F6DC8F7A}"/>
    <dgm:cxn modelId="{B261000D-4D06-4293-9CAF-5C3CB9677CB1}" srcId="{1AF435E7-DDCA-48AE-BB5F-19E5F527BDFB}" destId="{A84FF5A3-9A5D-4A23-B3C1-65BA18A5E7D1}" srcOrd="0" destOrd="0" parTransId="{05E75C39-8CCD-4A09-B897-96A5BC8C8CA8}" sibTransId="{2F089437-CCED-47FB-8CB1-9FA5090BDE01}"/>
    <dgm:cxn modelId="{765705B9-C078-42FB-8439-7C39239ECFA3}" srcId="{1AF435E7-DDCA-48AE-BB5F-19E5F527BDFB}" destId="{154C72E3-08C7-4736-8FFC-620200558A26}" srcOrd="1" destOrd="0" parTransId="{6C7401E1-3E63-4D1A-B0E8-42C5259DC22E}" sibTransId="{3B95632B-368F-4709-B171-885F86394B4F}"/>
    <dgm:cxn modelId="{C9FFDBDD-CC04-410A-8E00-1D18D72459EF}" srcId="{CE264FFA-3655-472A-893F-ECE417DE9E82}" destId="{9429B1E9-A1CA-48C1-A7D0-02F366ACF3BF}" srcOrd="3" destOrd="0" parTransId="{10938B06-1945-45B8-A1CB-4728DEAB5848}" sibTransId="{9ADF0C4D-FC53-4BAC-A9F7-06B5D6A77DD1}"/>
    <dgm:cxn modelId="{C9B6BC46-385A-4CB9-9C15-D1F06E1A2714}" type="presOf" srcId="{1AF435E7-DDCA-48AE-BB5F-19E5F527BDFB}" destId="{7D5C960E-A829-4D10-B179-15B9B0A27A50}" srcOrd="0" destOrd="0" presId="urn:microsoft.com/office/officeart/2009/3/layout/IncreasingArrowsProcess"/>
    <dgm:cxn modelId="{03F5D5D3-5977-446B-87AA-CF42958E5783}" srcId="{CE264FFA-3655-472A-893F-ECE417DE9E82}" destId="{E3F95B28-4551-49B3-99E8-83DDF8247BB1}" srcOrd="2" destOrd="0" parTransId="{E5FA295F-FA4D-49C9-BFB4-82839E4F7E67}" sibTransId="{55EDB4A9-5329-4D58-925B-42EDF43328C6}"/>
    <dgm:cxn modelId="{4994BDAD-C96D-4BB4-BD3B-634456E2A186}" type="presOf" srcId="{F51D337A-BD68-40FD-8B42-D058421D93B7}" destId="{0F8CD64B-DE06-41BA-973F-BD199BFB1690}" srcOrd="0" destOrd="0" presId="urn:microsoft.com/office/officeart/2009/3/layout/IncreasingArrowsProcess"/>
    <dgm:cxn modelId="{AB169896-00B7-46D0-95C9-06E71FF54A2E}" srcId="{E34CE234-E3EA-48A1-B9D0-BC9BA7E738BD}" destId="{96B14FAC-7934-4E6D-926A-05D1053D59C4}" srcOrd="1" destOrd="0" parTransId="{495541B0-52BE-4E02-AD8F-984E8608624A}" sibTransId="{330F364C-DA29-46BA-A35E-74DC31BAECD3}"/>
    <dgm:cxn modelId="{9455234F-7330-46E4-92AC-ACE71A28C4F4}" srcId="{1DF5E950-8A70-4EF4-9017-E890934DA37F}" destId="{353F5DBA-CCE6-461D-9DE0-59D6EC143D77}" srcOrd="2" destOrd="0" parTransId="{AC0CBE7D-F62B-4FDF-8608-FC0BB3B9054F}" sibTransId="{244066F4-E741-4CDC-88A7-6DF1CAB83665}"/>
    <dgm:cxn modelId="{9E4594E3-6378-49F9-A1A7-773A2EDC750C}" srcId="{1DF5E950-8A70-4EF4-9017-E890934DA37F}" destId="{EBC15A1D-4735-423C-BBDE-402475964562}" srcOrd="3" destOrd="0" parTransId="{B2AF655E-9A93-4F45-BB60-2EEEE727B4CD}" sibTransId="{C6343DD4-D493-43D1-BA2B-A8438A39F3B8}"/>
    <dgm:cxn modelId="{5BF32392-1C75-49A7-89D6-935CD85B3277}" srcId="{CE264FFA-3655-472A-893F-ECE417DE9E82}" destId="{FBFA91A2-E913-454A-8FBD-872E7CE08FC9}" srcOrd="0" destOrd="0" parTransId="{DDD387B8-9CCD-47BD-A31D-D98D65B4C685}" sibTransId="{35E1D4C0-5E3F-4A89-A2F6-3CDDE56AA2DD}"/>
    <dgm:cxn modelId="{F25B782E-F1AE-4FEF-8FA1-4724A6A3A135}" srcId="{CE264FFA-3655-472A-893F-ECE417DE9E82}" destId="{EC45DB80-C4CE-43CD-8256-5F2B9951FC4D}" srcOrd="1" destOrd="0" parTransId="{4BCDFF16-A522-45EE-94BF-C6F1084BEF19}" sibTransId="{037FDD1B-C9B2-418E-8F97-21763940EAC7}"/>
    <dgm:cxn modelId="{770764C6-31A6-42E0-9EE2-F5AA69286D84}" type="presOf" srcId="{CE264FFA-3655-472A-893F-ECE417DE9E82}" destId="{4340C134-B22E-4744-A9E2-8282A3F5B82C}" srcOrd="0" destOrd="0" presId="urn:microsoft.com/office/officeart/2009/3/layout/IncreasingArrowsProcess"/>
    <dgm:cxn modelId="{547C00D6-14AA-4839-9D26-A526657F66E5}" srcId="{1AF435E7-DDCA-48AE-BB5F-19E5F527BDFB}" destId="{574E0539-3726-46A0-8062-27387D19572B}" srcOrd="2" destOrd="0" parTransId="{374F872C-99B1-412C-B8F5-6144405A7EB3}" sibTransId="{33F42A7B-A13B-4395-8C2E-A61E809DA266}"/>
    <dgm:cxn modelId="{0DD5522C-9F65-461A-8BC4-4FB0AF7F19ED}" type="presOf" srcId="{822F5ABE-2A3F-457F-8239-426E9AF7242C}" destId="{E40E25DC-6036-4F04-B554-F1641FD99797}" srcOrd="0" destOrd="1" presId="urn:microsoft.com/office/officeart/2009/3/layout/IncreasingArrowsProcess"/>
    <dgm:cxn modelId="{57FA7FEE-7DF0-4D9A-A5EE-728A8B234C5D}" srcId="{E34CE234-E3EA-48A1-B9D0-BC9BA7E738BD}" destId="{F51D337A-BD68-40FD-8B42-D058421D93B7}" srcOrd="0" destOrd="0" parTransId="{293010FB-B948-4D0F-B084-DBAB8DE02280}" sibTransId="{45525959-E279-47F0-A540-C0EE02AD3FC3}"/>
    <dgm:cxn modelId="{F4641A73-9BAC-4061-AAAA-6BC32758623E}" type="presOf" srcId="{DBC09551-5396-4969-AAAD-32D570BDF1BE}" destId="{A2B93AE1-FE1A-4881-B008-6165960355AC}" srcOrd="0" destOrd="3" presId="urn:microsoft.com/office/officeart/2009/3/layout/IncreasingArrowsProcess"/>
    <dgm:cxn modelId="{17930308-F5CF-4351-B795-8DA2E73FB3F2}" type="presOf" srcId="{1DF5E950-8A70-4EF4-9017-E890934DA37F}" destId="{FC67C551-E4AB-4C8F-B126-2BFCAEA5DD94}" srcOrd="0" destOrd="0" presId="urn:microsoft.com/office/officeart/2009/3/layout/IncreasingArrowsProcess"/>
    <dgm:cxn modelId="{117070B1-DC9F-47D4-BB96-912D4E790491}" type="presOf" srcId="{609A6756-4F9A-4679-A896-9F66638B5016}" destId="{E40E25DC-6036-4F04-B554-F1641FD99797}" srcOrd="0" destOrd="4" presId="urn:microsoft.com/office/officeart/2009/3/layout/IncreasingArrowsProcess"/>
    <dgm:cxn modelId="{D6DB5A9A-52C9-47DC-A3F2-938026697AEC}" type="presParOf" srcId="{29E8536B-32B1-4CED-858A-0B9D1D1A0A1E}" destId="{4340C134-B22E-4744-A9E2-8282A3F5B82C}" srcOrd="0" destOrd="0" presId="urn:microsoft.com/office/officeart/2009/3/layout/IncreasingArrowsProcess"/>
    <dgm:cxn modelId="{CDF26A0D-F026-4723-AD1A-FF0E7853797A}" type="presParOf" srcId="{29E8536B-32B1-4CED-858A-0B9D1D1A0A1E}" destId="{17F37F57-AC6B-4A21-92FC-BF73BAF0BB2F}" srcOrd="1" destOrd="0" presId="urn:microsoft.com/office/officeart/2009/3/layout/IncreasingArrowsProcess"/>
    <dgm:cxn modelId="{8B39F8B9-56B4-4E5B-81A7-159EE2394E19}" type="presParOf" srcId="{29E8536B-32B1-4CED-858A-0B9D1D1A0A1E}" destId="{FC67C551-E4AB-4C8F-B126-2BFCAEA5DD94}" srcOrd="2" destOrd="0" presId="urn:microsoft.com/office/officeart/2009/3/layout/IncreasingArrowsProcess"/>
    <dgm:cxn modelId="{70506A58-5B3A-41A9-BC3F-37025AD1760A}" type="presParOf" srcId="{29E8536B-32B1-4CED-858A-0B9D1D1A0A1E}" destId="{E40E25DC-6036-4F04-B554-F1641FD99797}" srcOrd="3" destOrd="0" presId="urn:microsoft.com/office/officeart/2009/3/layout/IncreasingArrowsProcess"/>
    <dgm:cxn modelId="{2FFEBFBB-50EB-486D-9555-830C147D6190}" type="presParOf" srcId="{29E8536B-32B1-4CED-858A-0B9D1D1A0A1E}" destId="{C138B7C0-8FC6-423C-A0C4-55D7E7789D41}" srcOrd="4" destOrd="0" presId="urn:microsoft.com/office/officeart/2009/3/layout/IncreasingArrowsProcess"/>
    <dgm:cxn modelId="{B47A34FA-7187-4827-8F61-1B8A36847659}" type="presParOf" srcId="{29E8536B-32B1-4CED-858A-0B9D1D1A0A1E}" destId="{0F8CD64B-DE06-41BA-973F-BD199BFB1690}" srcOrd="5" destOrd="0" presId="urn:microsoft.com/office/officeart/2009/3/layout/IncreasingArrowsProcess"/>
    <dgm:cxn modelId="{2E58D391-7C13-4AE4-BC3B-36A42845E8B1}" type="presParOf" srcId="{29E8536B-32B1-4CED-858A-0B9D1D1A0A1E}" destId="{7D5C960E-A829-4D10-B179-15B9B0A27A50}" srcOrd="6" destOrd="0" presId="urn:microsoft.com/office/officeart/2009/3/layout/IncreasingArrowsProcess"/>
    <dgm:cxn modelId="{C4C88567-7312-436C-8359-6DB810CD74F0}" type="presParOf" srcId="{29E8536B-32B1-4CED-858A-0B9D1D1A0A1E}" destId="{A2B93AE1-FE1A-4881-B008-6165960355AC}"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6E3EDAF4-1809-41A5-8B87-8F73FCF5BFC2}"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982982F3-BC41-4D9B-A5EE-4C138B6B2B7B}">
      <dgm:prSet phldrT="[Text]"/>
      <dgm:spPr/>
      <dgm:t>
        <a:bodyPr/>
        <a:lstStyle/>
        <a:p>
          <a:r>
            <a:rPr lang="en-US" dirty="0" smtClean="0"/>
            <a:t>Identify MARC options for FY24</a:t>
          </a:r>
          <a:endParaRPr lang="en-US" dirty="0"/>
        </a:p>
      </dgm:t>
    </dgm:pt>
    <dgm:pt modelId="{1138FC32-45D9-4DC4-BC5E-AD18CC85D67D}" type="parTrans" cxnId="{A7843ABC-FE3B-4A84-8CBA-8D76305A6749}">
      <dgm:prSet/>
      <dgm:spPr/>
      <dgm:t>
        <a:bodyPr/>
        <a:lstStyle/>
        <a:p>
          <a:endParaRPr lang="en-US"/>
        </a:p>
      </dgm:t>
    </dgm:pt>
    <dgm:pt modelId="{4D627DFC-5975-47A4-9C37-4708F48AA96A}" type="sibTrans" cxnId="{A7843ABC-FE3B-4A84-8CBA-8D76305A6749}">
      <dgm:prSet/>
      <dgm:spPr/>
      <dgm:t>
        <a:bodyPr/>
        <a:lstStyle/>
        <a:p>
          <a:endParaRPr lang="en-US"/>
        </a:p>
      </dgm:t>
    </dgm:pt>
    <dgm:pt modelId="{EA58A71F-6C69-4E22-83B7-69EA7EEE4A9D}">
      <dgm:prSet phldrT="[Text]"/>
      <dgm:spPr/>
      <dgm:t>
        <a:bodyPr/>
        <a:lstStyle/>
        <a:p>
          <a:r>
            <a:rPr lang="en-US" dirty="0" smtClean="0"/>
            <a:t>Evaluate if a site is eligible and ready for a Cleanup Grant</a:t>
          </a:r>
          <a:endParaRPr lang="en-US" dirty="0"/>
        </a:p>
      </dgm:t>
    </dgm:pt>
    <dgm:pt modelId="{AFBF2C87-30DF-4DEA-8C1A-39012D46F979}" type="parTrans" cxnId="{E7DAB4C7-9640-4FA1-B6DD-AFCB82462B07}">
      <dgm:prSet/>
      <dgm:spPr/>
      <dgm:t>
        <a:bodyPr/>
        <a:lstStyle/>
        <a:p>
          <a:endParaRPr lang="en-US"/>
        </a:p>
      </dgm:t>
    </dgm:pt>
    <dgm:pt modelId="{BE968D07-1544-4A96-8A50-406FA94C83D3}" type="sibTrans" cxnId="{E7DAB4C7-9640-4FA1-B6DD-AFCB82462B07}">
      <dgm:prSet/>
      <dgm:spPr/>
      <dgm:t>
        <a:bodyPr/>
        <a:lstStyle/>
        <a:p>
          <a:endParaRPr lang="en-US"/>
        </a:p>
      </dgm:t>
    </dgm:pt>
    <dgm:pt modelId="{6D1E52F1-010D-4CD2-89C3-ADD6DABB82CF}">
      <dgm:prSet phldrT="[Text]"/>
      <dgm:spPr>
        <a:solidFill>
          <a:schemeClr val="tx2"/>
        </a:solidFill>
      </dgm:spPr>
      <dgm:t>
        <a:bodyPr/>
        <a:lstStyle/>
        <a:p>
          <a:r>
            <a:rPr lang="en-US" dirty="0" smtClean="0">
              <a:solidFill>
                <a:schemeClr val="bg1"/>
              </a:solidFill>
            </a:rPr>
            <a:t>Identify criteria to select type of grant, Target Areas and Site(s) for Assessment Grants</a:t>
          </a:r>
          <a:endParaRPr lang="en-US" dirty="0">
            <a:solidFill>
              <a:schemeClr val="bg1"/>
            </a:solidFill>
          </a:endParaRPr>
        </a:p>
      </dgm:t>
    </dgm:pt>
    <dgm:pt modelId="{60AFF06F-3661-488B-BC14-2FD5818D692A}" type="parTrans" cxnId="{603A2FD4-3BB1-4895-8D07-548536F61E86}">
      <dgm:prSet/>
      <dgm:spPr/>
      <dgm:t>
        <a:bodyPr/>
        <a:lstStyle/>
        <a:p>
          <a:endParaRPr lang="en-US"/>
        </a:p>
      </dgm:t>
    </dgm:pt>
    <dgm:pt modelId="{93D3065A-58AA-4173-8E0C-7C42CF624899}" type="sibTrans" cxnId="{603A2FD4-3BB1-4895-8D07-548536F61E86}">
      <dgm:prSet/>
      <dgm:spPr/>
      <dgm:t>
        <a:bodyPr/>
        <a:lstStyle/>
        <a:p>
          <a:endParaRPr lang="en-US"/>
        </a:p>
      </dgm:t>
    </dgm:pt>
    <dgm:pt modelId="{1EC90C1D-25EA-494E-AF78-63208A1FFD3E}">
      <dgm:prSet phldrT="[Text]"/>
      <dgm:spPr/>
      <dgm:t>
        <a:bodyPr/>
        <a:lstStyle/>
        <a:p>
          <a:r>
            <a:rPr lang="en-US" dirty="0" smtClean="0"/>
            <a:t>Plan for additional training and find resources to prepare the proposal</a:t>
          </a:r>
          <a:endParaRPr lang="en-US" dirty="0"/>
        </a:p>
      </dgm:t>
    </dgm:pt>
    <dgm:pt modelId="{054DF073-CB33-4EF1-85F0-8A8376EBE6FE}" type="parTrans" cxnId="{12C5F26D-E868-475D-A259-ABBA064BF090}">
      <dgm:prSet/>
      <dgm:spPr/>
      <dgm:t>
        <a:bodyPr/>
        <a:lstStyle/>
        <a:p>
          <a:endParaRPr lang="en-US"/>
        </a:p>
      </dgm:t>
    </dgm:pt>
    <dgm:pt modelId="{8C314414-A665-48BE-A17D-08A95C2C687A}" type="sibTrans" cxnId="{12C5F26D-E868-475D-A259-ABBA064BF090}">
      <dgm:prSet/>
      <dgm:spPr/>
      <dgm:t>
        <a:bodyPr/>
        <a:lstStyle/>
        <a:p>
          <a:endParaRPr lang="en-US"/>
        </a:p>
      </dgm:t>
    </dgm:pt>
    <dgm:pt modelId="{76DD2C86-DECA-49C6-B666-E3B23B90D60B}">
      <dgm:prSet phldrT="[Text]"/>
      <dgm:spPr/>
      <dgm:t>
        <a:bodyPr/>
        <a:lstStyle/>
        <a:p>
          <a:r>
            <a:rPr lang="en-US" dirty="0" smtClean="0"/>
            <a:t>Select the appropriate type of grant for your organization</a:t>
          </a:r>
          <a:endParaRPr lang="en-US" dirty="0"/>
        </a:p>
      </dgm:t>
    </dgm:pt>
    <dgm:pt modelId="{E97FF89A-698E-453F-80F8-9A393641E105}" type="parTrans" cxnId="{FC4398AB-D680-4A57-B3C9-4682D1C1A061}">
      <dgm:prSet/>
      <dgm:spPr/>
      <dgm:t>
        <a:bodyPr/>
        <a:lstStyle/>
        <a:p>
          <a:endParaRPr lang="en-US"/>
        </a:p>
      </dgm:t>
    </dgm:pt>
    <dgm:pt modelId="{320200FC-57DA-4445-B52B-26386F4289B3}" type="sibTrans" cxnId="{FC4398AB-D680-4A57-B3C9-4682D1C1A061}">
      <dgm:prSet/>
      <dgm:spPr/>
      <dgm:t>
        <a:bodyPr/>
        <a:lstStyle/>
        <a:p>
          <a:endParaRPr lang="en-US"/>
        </a:p>
      </dgm:t>
    </dgm:pt>
    <dgm:pt modelId="{6C8A26F7-92AA-469A-9313-0F1A62D36516}">
      <dgm:prSet phldrT="[Text]"/>
      <dgm:spPr/>
      <dgm:t>
        <a:bodyPr/>
        <a:lstStyle/>
        <a:p>
          <a:r>
            <a:rPr lang="en-US" dirty="0" smtClean="0"/>
            <a:t>Apply for sam.gov and grants.gov accounts</a:t>
          </a:r>
          <a:endParaRPr lang="en-US" dirty="0"/>
        </a:p>
      </dgm:t>
    </dgm:pt>
    <dgm:pt modelId="{F17A760A-1795-4DB6-AFE8-2CDDFFC88F31}" type="parTrans" cxnId="{AF6D3321-AFF3-4630-B169-DA00A5B38758}">
      <dgm:prSet/>
      <dgm:spPr/>
      <dgm:t>
        <a:bodyPr/>
        <a:lstStyle/>
        <a:p>
          <a:endParaRPr lang="en-US"/>
        </a:p>
      </dgm:t>
    </dgm:pt>
    <dgm:pt modelId="{E594D9F8-CF7D-4120-B4C2-20564788FD10}" type="sibTrans" cxnId="{AF6D3321-AFF3-4630-B169-DA00A5B38758}">
      <dgm:prSet/>
      <dgm:spPr/>
      <dgm:t>
        <a:bodyPr/>
        <a:lstStyle/>
        <a:p>
          <a:endParaRPr lang="en-US"/>
        </a:p>
      </dgm:t>
    </dgm:pt>
    <dgm:pt modelId="{EDA15655-4096-4AFE-9A3C-EFC9A3A00E08}" type="pres">
      <dgm:prSet presAssocID="{6E3EDAF4-1809-41A5-8B87-8F73FCF5BFC2}" presName="diagram" presStyleCnt="0">
        <dgm:presLayoutVars>
          <dgm:dir/>
          <dgm:resizeHandles val="exact"/>
        </dgm:presLayoutVars>
      </dgm:prSet>
      <dgm:spPr/>
      <dgm:t>
        <a:bodyPr/>
        <a:lstStyle/>
        <a:p>
          <a:endParaRPr lang="en-US"/>
        </a:p>
      </dgm:t>
    </dgm:pt>
    <dgm:pt modelId="{EB4CEE6B-2BEB-49A6-9831-A11C561ADFE4}" type="pres">
      <dgm:prSet presAssocID="{982982F3-BC41-4D9B-A5EE-4C138B6B2B7B}" presName="node" presStyleLbl="node1" presStyleIdx="0" presStyleCnt="6">
        <dgm:presLayoutVars>
          <dgm:bulletEnabled val="1"/>
        </dgm:presLayoutVars>
      </dgm:prSet>
      <dgm:spPr/>
      <dgm:t>
        <a:bodyPr/>
        <a:lstStyle/>
        <a:p>
          <a:endParaRPr lang="en-US"/>
        </a:p>
      </dgm:t>
    </dgm:pt>
    <dgm:pt modelId="{E89843F6-0DA1-49A2-BEDE-8B968EE465D1}" type="pres">
      <dgm:prSet presAssocID="{4D627DFC-5975-47A4-9C37-4708F48AA96A}" presName="sibTrans" presStyleCnt="0"/>
      <dgm:spPr/>
    </dgm:pt>
    <dgm:pt modelId="{FB1CCE07-D288-4B44-AED9-86D0BD31ECD0}" type="pres">
      <dgm:prSet presAssocID="{76DD2C86-DECA-49C6-B666-E3B23B90D60B}" presName="node" presStyleLbl="node1" presStyleIdx="1" presStyleCnt="6">
        <dgm:presLayoutVars>
          <dgm:bulletEnabled val="1"/>
        </dgm:presLayoutVars>
      </dgm:prSet>
      <dgm:spPr/>
      <dgm:t>
        <a:bodyPr/>
        <a:lstStyle/>
        <a:p>
          <a:endParaRPr lang="en-US"/>
        </a:p>
      </dgm:t>
    </dgm:pt>
    <dgm:pt modelId="{78E83B9F-BE1A-4C1B-AA43-8A0ECBFD16EA}" type="pres">
      <dgm:prSet presAssocID="{320200FC-57DA-4445-B52B-26386F4289B3}" presName="sibTrans" presStyleCnt="0"/>
      <dgm:spPr/>
    </dgm:pt>
    <dgm:pt modelId="{4E7669A4-3F80-422F-9AE2-B790C9CB95AA}" type="pres">
      <dgm:prSet presAssocID="{EA58A71F-6C69-4E22-83B7-69EA7EEE4A9D}" presName="node" presStyleLbl="node1" presStyleIdx="2" presStyleCnt="6">
        <dgm:presLayoutVars>
          <dgm:bulletEnabled val="1"/>
        </dgm:presLayoutVars>
      </dgm:prSet>
      <dgm:spPr/>
      <dgm:t>
        <a:bodyPr/>
        <a:lstStyle/>
        <a:p>
          <a:endParaRPr lang="en-US"/>
        </a:p>
      </dgm:t>
    </dgm:pt>
    <dgm:pt modelId="{A9798037-016C-4442-97CC-D45D243FD39C}" type="pres">
      <dgm:prSet presAssocID="{BE968D07-1544-4A96-8A50-406FA94C83D3}" presName="sibTrans" presStyleCnt="0"/>
      <dgm:spPr/>
    </dgm:pt>
    <dgm:pt modelId="{EF1B5F03-3C9F-49E3-8C40-83D73639AF59}" type="pres">
      <dgm:prSet presAssocID="{6D1E52F1-010D-4CD2-89C3-ADD6DABB82CF}" presName="node" presStyleLbl="node1" presStyleIdx="3" presStyleCnt="6">
        <dgm:presLayoutVars>
          <dgm:bulletEnabled val="1"/>
        </dgm:presLayoutVars>
      </dgm:prSet>
      <dgm:spPr/>
      <dgm:t>
        <a:bodyPr/>
        <a:lstStyle/>
        <a:p>
          <a:endParaRPr lang="en-US"/>
        </a:p>
      </dgm:t>
    </dgm:pt>
    <dgm:pt modelId="{BDF24183-728D-4369-8F13-5BB79B61201A}" type="pres">
      <dgm:prSet presAssocID="{93D3065A-58AA-4173-8E0C-7C42CF624899}" presName="sibTrans" presStyleCnt="0"/>
      <dgm:spPr/>
    </dgm:pt>
    <dgm:pt modelId="{37B16126-73AC-4286-9D9C-A83FA8E277A1}" type="pres">
      <dgm:prSet presAssocID="{6C8A26F7-92AA-469A-9313-0F1A62D36516}" presName="node" presStyleLbl="node1" presStyleIdx="4" presStyleCnt="6">
        <dgm:presLayoutVars>
          <dgm:bulletEnabled val="1"/>
        </dgm:presLayoutVars>
      </dgm:prSet>
      <dgm:spPr/>
      <dgm:t>
        <a:bodyPr/>
        <a:lstStyle/>
        <a:p>
          <a:endParaRPr lang="en-US"/>
        </a:p>
      </dgm:t>
    </dgm:pt>
    <dgm:pt modelId="{C4877B1D-0712-460A-BE88-C9FADB71BB76}" type="pres">
      <dgm:prSet presAssocID="{E594D9F8-CF7D-4120-B4C2-20564788FD10}" presName="sibTrans" presStyleCnt="0"/>
      <dgm:spPr/>
    </dgm:pt>
    <dgm:pt modelId="{C1292D8B-74E2-4292-9D9E-F73B9F412D8A}" type="pres">
      <dgm:prSet presAssocID="{1EC90C1D-25EA-494E-AF78-63208A1FFD3E}" presName="node" presStyleLbl="node1" presStyleIdx="5" presStyleCnt="6">
        <dgm:presLayoutVars>
          <dgm:bulletEnabled val="1"/>
        </dgm:presLayoutVars>
      </dgm:prSet>
      <dgm:spPr/>
      <dgm:t>
        <a:bodyPr/>
        <a:lstStyle/>
        <a:p>
          <a:endParaRPr lang="en-US"/>
        </a:p>
      </dgm:t>
    </dgm:pt>
  </dgm:ptLst>
  <dgm:cxnLst>
    <dgm:cxn modelId="{D91F3CE6-8EAA-4AC6-9BFB-E888D68650AA}" type="presOf" srcId="{6D1E52F1-010D-4CD2-89C3-ADD6DABB82CF}" destId="{EF1B5F03-3C9F-49E3-8C40-83D73639AF59}" srcOrd="0" destOrd="0" presId="urn:microsoft.com/office/officeart/2005/8/layout/default"/>
    <dgm:cxn modelId="{D852E05E-B53C-4B38-B323-BCE503B0E6FB}" type="presOf" srcId="{EA58A71F-6C69-4E22-83B7-69EA7EEE4A9D}" destId="{4E7669A4-3F80-422F-9AE2-B790C9CB95AA}" srcOrd="0" destOrd="0" presId="urn:microsoft.com/office/officeart/2005/8/layout/default"/>
    <dgm:cxn modelId="{FC4398AB-D680-4A57-B3C9-4682D1C1A061}" srcId="{6E3EDAF4-1809-41A5-8B87-8F73FCF5BFC2}" destId="{76DD2C86-DECA-49C6-B666-E3B23B90D60B}" srcOrd="1" destOrd="0" parTransId="{E97FF89A-698E-453F-80F8-9A393641E105}" sibTransId="{320200FC-57DA-4445-B52B-26386F4289B3}"/>
    <dgm:cxn modelId="{12C5F26D-E868-475D-A259-ABBA064BF090}" srcId="{6E3EDAF4-1809-41A5-8B87-8F73FCF5BFC2}" destId="{1EC90C1D-25EA-494E-AF78-63208A1FFD3E}" srcOrd="5" destOrd="0" parTransId="{054DF073-CB33-4EF1-85F0-8A8376EBE6FE}" sibTransId="{8C314414-A665-48BE-A17D-08A95C2C687A}"/>
    <dgm:cxn modelId="{603A2FD4-3BB1-4895-8D07-548536F61E86}" srcId="{6E3EDAF4-1809-41A5-8B87-8F73FCF5BFC2}" destId="{6D1E52F1-010D-4CD2-89C3-ADD6DABB82CF}" srcOrd="3" destOrd="0" parTransId="{60AFF06F-3661-488B-BC14-2FD5818D692A}" sibTransId="{93D3065A-58AA-4173-8E0C-7C42CF624899}"/>
    <dgm:cxn modelId="{FEBF3D9C-297F-411A-9AB8-2EFE55E39112}" type="presOf" srcId="{6C8A26F7-92AA-469A-9313-0F1A62D36516}" destId="{37B16126-73AC-4286-9D9C-A83FA8E277A1}" srcOrd="0" destOrd="0" presId="urn:microsoft.com/office/officeart/2005/8/layout/default"/>
    <dgm:cxn modelId="{E73566B9-E5D4-46F5-98B4-E7CA4A6AA426}" type="presOf" srcId="{76DD2C86-DECA-49C6-B666-E3B23B90D60B}" destId="{FB1CCE07-D288-4B44-AED9-86D0BD31ECD0}" srcOrd="0" destOrd="0" presId="urn:microsoft.com/office/officeart/2005/8/layout/default"/>
    <dgm:cxn modelId="{E7DAB4C7-9640-4FA1-B6DD-AFCB82462B07}" srcId="{6E3EDAF4-1809-41A5-8B87-8F73FCF5BFC2}" destId="{EA58A71F-6C69-4E22-83B7-69EA7EEE4A9D}" srcOrd="2" destOrd="0" parTransId="{AFBF2C87-30DF-4DEA-8C1A-39012D46F979}" sibTransId="{BE968D07-1544-4A96-8A50-406FA94C83D3}"/>
    <dgm:cxn modelId="{D2C86854-9E3E-4BAB-87FA-91AC06983A5D}" type="presOf" srcId="{982982F3-BC41-4D9B-A5EE-4C138B6B2B7B}" destId="{EB4CEE6B-2BEB-49A6-9831-A11C561ADFE4}" srcOrd="0" destOrd="0" presId="urn:microsoft.com/office/officeart/2005/8/layout/default"/>
    <dgm:cxn modelId="{EE93A7E0-5EDF-4129-A9DC-8060B11E380B}" type="presOf" srcId="{1EC90C1D-25EA-494E-AF78-63208A1FFD3E}" destId="{C1292D8B-74E2-4292-9D9E-F73B9F412D8A}" srcOrd="0" destOrd="0" presId="urn:microsoft.com/office/officeart/2005/8/layout/default"/>
    <dgm:cxn modelId="{A7843ABC-FE3B-4A84-8CBA-8D76305A6749}" srcId="{6E3EDAF4-1809-41A5-8B87-8F73FCF5BFC2}" destId="{982982F3-BC41-4D9B-A5EE-4C138B6B2B7B}" srcOrd="0" destOrd="0" parTransId="{1138FC32-45D9-4DC4-BC5E-AD18CC85D67D}" sibTransId="{4D627DFC-5975-47A4-9C37-4708F48AA96A}"/>
    <dgm:cxn modelId="{5BAE4FBC-52A3-46C3-AFBF-48ABC283D52B}" type="presOf" srcId="{6E3EDAF4-1809-41A5-8B87-8F73FCF5BFC2}" destId="{EDA15655-4096-4AFE-9A3C-EFC9A3A00E08}" srcOrd="0" destOrd="0" presId="urn:microsoft.com/office/officeart/2005/8/layout/default"/>
    <dgm:cxn modelId="{AF6D3321-AFF3-4630-B169-DA00A5B38758}" srcId="{6E3EDAF4-1809-41A5-8B87-8F73FCF5BFC2}" destId="{6C8A26F7-92AA-469A-9313-0F1A62D36516}" srcOrd="4" destOrd="0" parTransId="{F17A760A-1795-4DB6-AFE8-2CDDFFC88F31}" sibTransId="{E594D9F8-CF7D-4120-B4C2-20564788FD10}"/>
    <dgm:cxn modelId="{43DD1426-531A-462F-A62C-325A23CC9AAD}" type="presParOf" srcId="{EDA15655-4096-4AFE-9A3C-EFC9A3A00E08}" destId="{EB4CEE6B-2BEB-49A6-9831-A11C561ADFE4}" srcOrd="0" destOrd="0" presId="urn:microsoft.com/office/officeart/2005/8/layout/default"/>
    <dgm:cxn modelId="{AC4402C9-48C4-4611-B382-6C587D2787DC}" type="presParOf" srcId="{EDA15655-4096-4AFE-9A3C-EFC9A3A00E08}" destId="{E89843F6-0DA1-49A2-BEDE-8B968EE465D1}" srcOrd="1" destOrd="0" presId="urn:microsoft.com/office/officeart/2005/8/layout/default"/>
    <dgm:cxn modelId="{D0E74731-93AD-4961-9793-0E378110E485}" type="presParOf" srcId="{EDA15655-4096-4AFE-9A3C-EFC9A3A00E08}" destId="{FB1CCE07-D288-4B44-AED9-86D0BD31ECD0}" srcOrd="2" destOrd="0" presId="urn:microsoft.com/office/officeart/2005/8/layout/default"/>
    <dgm:cxn modelId="{8A780CBF-EB53-4522-95B0-739B503EBAF4}" type="presParOf" srcId="{EDA15655-4096-4AFE-9A3C-EFC9A3A00E08}" destId="{78E83B9F-BE1A-4C1B-AA43-8A0ECBFD16EA}" srcOrd="3" destOrd="0" presId="urn:microsoft.com/office/officeart/2005/8/layout/default"/>
    <dgm:cxn modelId="{1A4C3F61-662C-4265-83FD-32977D1366EA}" type="presParOf" srcId="{EDA15655-4096-4AFE-9A3C-EFC9A3A00E08}" destId="{4E7669A4-3F80-422F-9AE2-B790C9CB95AA}" srcOrd="4" destOrd="0" presId="urn:microsoft.com/office/officeart/2005/8/layout/default"/>
    <dgm:cxn modelId="{DCB07D81-DB1E-4022-B1F1-29CC3A6D46EA}" type="presParOf" srcId="{EDA15655-4096-4AFE-9A3C-EFC9A3A00E08}" destId="{A9798037-016C-4442-97CC-D45D243FD39C}" srcOrd="5" destOrd="0" presId="urn:microsoft.com/office/officeart/2005/8/layout/default"/>
    <dgm:cxn modelId="{60F59A39-487C-4502-87F3-C1554390910E}" type="presParOf" srcId="{EDA15655-4096-4AFE-9A3C-EFC9A3A00E08}" destId="{EF1B5F03-3C9F-49E3-8C40-83D73639AF59}" srcOrd="6" destOrd="0" presId="urn:microsoft.com/office/officeart/2005/8/layout/default"/>
    <dgm:cxn modelId="{8A57E265-B234-4FD0-AEB5-285599FCA906}" type="presParOf" srcId="{EDA15655-4096-4AFE-9A3C-EFC9A3A00E08}" destId="{BDF24183-728D-4369-8F13-5BB79B61201A}" srcOrd="7" destOrd="0" presId="urn:microsoft.com/office/officeart/2005/8/layout/default"/>
    <dgm:cxn modelId="{9F5E29FE-B04F-4400-AD97-14733126FFA8}" type="presParOf" srcId="{EDA15655-4096-4AFE-9A3C-EFC9A3A00E08}" destId="{37B16126-73AC-4286-9D9C-A83FA8E277A1}" srcOrd="8" destOrd="0" presId="urn:microsoft.com/office/officeart/2005/8/layout/default"/>
    <dgm:cxn modelId="{F2D5E176-ADDC-4452-B28D-4954CA4036B3}" type="presParOf" srcId="{EDA15655-4096-4AFE-9A3C-EFC9A3A00E08}" destId="{C4877B1D-0712-460A-BE88-C9FADB71BB76}" srcOrd="9" destOrd="0" presId="urn:microsoft.com/office/officeart/2005/8/layout/default"/>
    <dgm:cxn modelId="{578C7329-8723-4FFA-85C5-D1F60E554640}" type="presParOf" srcId="{EDA15655-4096-4AFE-9A3C-EFC9A3A00E08}" destId="{C1292D8B-74E2-4292-9D9E-F73B9F412D8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9872DDB-5578-4EF5-8F61-A53DE222ABC5}"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47FE074B-09CA-4102-BBA9-AF8658BE4B5A}">
      <dgm:prSet phldrT="[Text]"/>
      <dgm:spPr/>
      <dgm:t>
        <a:bodyPr/>
        <a:lstStyle/>
        <a:p>
          <a:r>
            <a:rPr lang="en-US" dirty="0" smtClean="0"/>
            <a:t>Single applicant, all typical entities eligible (state, regional, town, EDCs, non profits, tribes)</a:t>
          </a:r>
        </a:p>
        <a:p>
          <a:r>
            <a:rPr lang="en-US" dirty="0" smtClean="0"/>
            <a:t>$500K, 4 years </a:t>
          </a:r>
          <a:endParaRPr lang="en-US" dirty="0"/>
        </a:p>
      </dgm:t>
    </dgm:pt>
    <dgm:pt modelId="{2DD954F6-34EE-4DA9-B73B-CA078FDD5445}" type="parTrans" cxnId="{939D1FEC-49DA-443A-BD7D-5CE3CF1924C2}">
      <dgm:prSet/>
      <dgm:spPr/>
      <dgm:t>
        <a:bodyPr/>
        <a:lstStyle/>
        <a:p>
          <a:endParaRPr lang="en-US"/>
        </a:p>
      </dgm:t>
    </dgm:pt>
    <dgm:pt modelId="{F3E56CD8-0871-49C6-9BC0-174B77AF25A6}" type="sibTrans" cxnId="{939D1FEC-49DA-443A-BD7D-5CE3CF1924C2}">
      <dgm:prSet/>
      <dgm:spPr/>
      <dgm:t>
        <a:bodyPr/>
        <a:lstStyle/>
        <a:p>
          <a:endParaRPr lang="en-US"/>
        </a:p>
      </dgm:t>
    </dgm:pt>
    <dgm:pt modelId="{1E173BAE-EB20-443B-A969-1A7939DA187A}">
      <dgm:prSet phldrT="[Text]"/>
      <dgm:spPr/>
      <dgm:t>
        <a:bodyPr/>
        <a:lstStyle/>
        <a:p>
          <a:r>
            <a:rPr lang="en-US" dirty="0" smtClean="0"/>
            <a:t>Lead applicant state, tribe or regional planning commission</a:t>
          </a:r>
        </a:p>
        <a:p>
          <a:r>
            <a:rPr lang="en-US" dirty="0" smtClean="0"/>
            <a:t>Two to four additional members (towns, redevelopment agencies, non profits)</a:t>
          </a:r>
        </a:p>
        <a:p>
          <a:r>
            <a:rPr lang="en-US" dirty="0" smtClean="0"/>
            <a:t>Each member must NOT have active MARC grant NOR MARC grant closed in 2015 or later</a:t>
          </a:r>
        </a:p>
        <a:p>
          <a:r>
            <a:rPr lang="en-US" dirty="0" smtClean="0"/>
            <a:t>$1M, 4 years</a:t>
          </a:r>
        </a:p>
        <a:p>
          <a:r>
            <a:rPr lang="en-US" dirty="0" smtClean="0"/>
            <a:t>Minimum 2 sites PER MEMBER</a:t>
          </a:r>
        </a:p>
        <a:p>
          <a:r>
            <a:rPr lang="en-US" dirty="0" smtClean="0"/>
            <a:t>Must have formal agreement to attach to submission</a:t>
          </a:r>
          <a:endParaRPr lang="en-US" dirty="0"/>
        </a:p>
      </dgm:t>
    </dgm:pt>
    <dgm:pt modelId="{66693894-8E05-48E6-8068-B5D41183A054}" type="parTrans" cxnId="{BF1CF661-BE5C-4990-BF0A-A355E801B305}">
      <dgm:prSet/>
      <dgm:spPr/>
      <dgm:t>
        <a:bodyPr/>
        <a:lstStyle/>
        <a:p>
          <a:endParaRPr lang="en-US"/>
        </a:p>
      </dgm:t>
    </dgm:pt>
    <dgm:pt modelId="{46BBB119-3277-456F-B00D-8803F58D26F1}" type="sibTrans" cxnId="{BF1CF661-BE5C-4990-BF0A-A355E801B305}">
      <dgm:prSet/>
      <dgm:spPr/>
      <dgm:t>
        <a:bodyPr/>
        <a:lstStyle/>
        <a:p>
          <a:endParaRPr lang="en-US"/>
        </a:p>
      </dgm:t>
    </dgm:pt>
    <dgm:pt modelId="{A3BEC263-0121-4640-B413-51C46A583977}" type="pres">
      <dgm:prSet presAssocID="{69872DDB-5578-4EF5-8F61-A53DE222ABC5}" presName="compositeShape" presStyleCnt="0">
        <dgm:presLayoutVars>
          <dgm:chMax val="2"/>
          <dgm:dir/>
          <dgm:resizeHandles val="exact"/>
        </dgm:presLayoutVars>
      </dgm:prSet>
      <dgm:spPr/>
      <dgm:t>
        <a:bodyPr/>
        <a:lstStyle/>
        <a:p>
          <a:endParaRPr lang="en-US"/>
        </a:p>
      </dgm:t>
    </dgm:pt>
    <dgm:pt modelId="{2B104003-3351-47D1-8CF1-1A28F4D02E97}" type="pres">
      <dgm:prSet presAssocID="{47FE074B-09CA-4102-BBA9-AF8658BE4B5A}" presName="upArrow" presStyleLbl="node1" presStyleIdx="0" presStyleCnt="2"/>
      <dgm:spPr/>
    </dgm:pt>
    <dgm:pt modelId="{C20C4C5F-475A-492A-BEEB-35F1480D96AC}" type="pres">
      <dgm:prSet presAssocID="{47FE074B-09CA-4102-BBA9-AF8658BE4B5A}" presName="upArrowText" presStyleLbl="revTx" presStyleIdx="0" presStyleCnt="2">
        <dgm:presLayoutVars>
          <dgm:chMax val="0"/>
          <dgm:bulletEnabled val="1"/>
        </dgm:presLayoutVars>
      </dgm:prSet>
      <dgm:spPr/>
      <dgm:t>
        <a:bodyPr/>
        <a:lstStyle/>
        <a:p>
          <a:endParaRPr lang="en-US"/>
        </a:p>
      </dgm:t>
    </dgm:pt>
    <dgm:pt modelId="{DA5DA910-0F52-4FE3-B7B1-7F413F007B7C}" type="pres">
      <dgm:prSet presAssocID="{1E173BAE-EB20-443B-A969-1A7939DA187A}" presName="downArrow" presStyleLbl="node1" presStyleIdx="1" presStyleCnt="2"/>
      <dgm:spPr/>
    </dgm:pt>
    <dgm:pt modelId="{2E57AEF5-D239-43E4-AA83-D1403144C8F2}" type="pres">
      <dgm:prSet presAssocID="{1E173BAE-EB20-443B-A969-1A7939DA187A}" presName="downArrowText" presStyleLbl="revTx" presStyleIdx="1" presStyleCnt="2">
        <dgm:presLayoutVars>
          <dgm:chMax val="0"/>
          <dgm:bulletEnabled val="1"/>
        </dgm:presLayoutVars>
      </dgm:prSet>
      <dgm:spPr/>
      <dgm:t>
        <a:bodyPr/>
        <a:lstStyle/>
        <a:p>
          <a:endParaRPr lang="en-US"/>
        </a:p>
      </dgm:t>
    </dgm:pt>
  </dgm:ptLst>
  <dgm:cxnLst>
    <dgm:cxn modelId="{939D1FEC-49DA-443A-BD7D-5CE3CF1924C2}" srcId="{69872DDB-5578-4EF5-8F61-A53DE222ABC5}" destId="{47FE074B-09CA-4102-BBA9-AF8658BE4B5A}" srcOrd="0" destOrd="0" parTransId="{2DD954F6-34EE-4DA9-B73B-CA078FDD5445}" sibTransId="{F3E56CD8-0871-49C6-9BC0-174B77AF25A6}"/>
    <dgm:cxn modelId="{F1AB8D0A-1FEC-4A53-8D45-5B7E47994033}" type="presOf" srcId="{1E173BAE-EB20-443B-A969-1A7939DA187A}" destId="{2E57AEF5-D239-43E4-AA83-D1403144C8F2}" srcOrd="0" destOrd="0" presId="urn:microsoft.com/office/officeart/2005/8/layout/arrow4"/>
    <dgm:cxn modelId="{11D2C30A-3BFE-4621-A777-1E6B655B0A48}" type="presOf" srcId="{47FE074B-09CA-4102-BBA9-AF8658BE4B5A}" destId="{C20C4C5F-475A-492A-BEEB-35F1480D96AC}" srcOrd="0" destOrd="0" presId="urn:microsoft.com/office/officeart/2005/8/layout/arrow4"/>
    <dgm:cxn modelId="{BF1CF661-BE5C-4990-BF0A-A355E801B305}" srcId="{69872DDB-5578-4EF5-8F61-A53DE222ABC5}" destId="{1E173BAE-EB20-443B-A969-1A7939DA187A}" srcOrd="1" destOrd="0" parTransId="{66693894-8E05-48E6-8068-B5D41183A054}" sibTransId="{46BBB119-3277-456F-B00D-8803F58D26F1}"/>
    <dgm:cxn modelId="{42786B0D-6D1A-48DE-8D6B-DDF820575E74}" type="presOf" srcId="{69872DDB-5578-4EF5-8F61-A53DE222ABC5}" destId="{A3BEC263-0121-4640-B413-51C46A583977}" srcOrd="0" destOrd="0" presId="urn:microsoft.com/office/officeart/2005/8/layout/arrow4"/>
    <dgm:cxn modelId="{5B702C6C-F0E4-4590-B7ED-D7633D609B60}" type="presParOf" srcId="{A3BEC263-0121-4640-B413-51C46A583977}" destId="{2B104003-3351-47D1-8CF1-1A28F4D02E97}" srcOrd="0" destOrd="0" presId="urn:microsoft.com/office/officeart/2005/8/layout/arrow4"/>
    <dgm:cxn modelId="{6A0EB9D1-985F-4AD5-B093-8A6478358A26}" type="presParOf" srcId="{A3BEC263-0121-4640-B413-51C46A583977}" destId="{C20C4C5F-475A-492A-BEEB-35F1480D96AC}" srcOrd="1" destOrd="0" presId="urn:microsoft.com/office/officeart/2005/8/layout/arrow4"/>
    <dgm:cxn modelId="{DAD7A16B-A2CD-4B72-B53E-6450F09D5FE9}" type="presParOf" srcId="{A3BEC263-0121-4640-B413-51C46A583977}" destId="{DA5DA910-0F52-4FE3-B7B1-7F413F007B7C}" srcOrd="2" destOrd="0" presId="urn:microsoft.com/office/officeart/2005/8/layout/arrow4"/>
    <dgm:cxn modelId="{A329366A-46F7-419A-A9AC-5511849B9851}" type="presParOf" srcId="{A3BEC263-0121-4640-B413-51C46A583977}" destId="{2E57AEF5-D239-43E4-AA83-D1403144C8F2}"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0342290-E483-4DE0-91CC-5049F2F83DC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EBA2D6BA-99DD-4F8B-BC0C-431D482C97AA}">
      <dgm:prSet phldrT="[Text]"/>
      <dgm:spPr/>
      <dgm:t>
        <a:bodyPr/>
        <a:lstStyle/>
        <a:p>
          <a:r>
            <a:rPr lang="en-US" dirty="0" smtClean="0"/>
            <a:t>Identify sites across geographic boundaries</a:t>
          </a:r>
          <a:endParaRPr lang="en-US" dirty="0"/>
        </a:p>
      </dgm:t>
    </dgm:pt>
    <dgm:pt modelId="{2C100631-9C6F-4AA8-97C7-7535F2428CC5}" type="parTrans" cxnId="{866CA68C-E377-4223-A6BA-506770BA1EAE}">
      <dgm:prSet/>
      <dgm:spPr/>
      <dgm:t>
        <a:bodyPr/>
        <a:lstStyle/>
        <a:p>
          <a:endParaRPr lang="en-US"/>
        </a:p>
      </dgm:t>
    </dgm:pt>
    <dgm:pt modelId="{CBBF566E-1F40-42B9-99EA-89E9504192A6}" type="sibTrans" cxnId="{866CA68C-E377-4223-A6BA-506770BA1EAE}">
      <dgm:prSet/>
      <dgm:spPr/>
      <dgm:t>
        <a:bodyPr/>
        <a:lstStyle/>
        <a:p>
          <a:endParaRPr lang="en-US"/>
        </a:p>
      </dgm:t>
    </dgm:pt>
    <dgm:pt modelId="{C7D66B7A-156A-4A15-90E1-2D9B8C202F3A}">
      <dgm:prSet phldrT="[Text]"/>
      <dgm:spPr/>
      <dgm:t>
        <a:bodyPr/>
        <a:lstStyle/>
        <a:p>
          <a:r>
            <a:rPr lang="en-US" dirty="0" smtClean="0"/>
            <a:t>Map sites and identify clusters in one or more Census Tracts (Target Area)</a:t>
          </a:r>
          <a:endParaRPr lang="en-US" dirty="0"/>
        </a:p>
      </dgm:t>
    </dgm:pt>
    <dgm:pt modelId="{64F98399-B833-4333-9C31-055CA1E4BE14}" type="parTrans" cxnId="{A861D165-14ED-412D-923A-36067CCF9C3B}">
      <dgm:prSet/>
      <dgm:spPr/>
      <dgm:t>
        <a:bodyPr/>
        <a:lstStyle/>
        <a:p>
          <a:endParaRPr lang="en-US"/>
        </a:p>
      </dgm:t>
    </dgm:pt>
    <dgm:pt modelId="{6A6F3A2E-2E31-4C72-A51A-CC8CF150D661}" type="sibTrans" cxnId="{A861D165-14ED-412D-923A-36067CCF9C3B}">
      <dgm:prSet/>
      <dgm:spPr/>
      <dgm:t>
        <a:bodyPr/>
        <a:lstStyle/>
        <a:p>
          <a:endParaRPr lang="en-US"/>
        </a:p>
      </dgm:t>
    </dgm:pt>
    <dgm:pt modelId="{AB56BB25-A937-41AE-8DB0-2054D5B636FB}">
      <dgm:prSet phldrT="[Text]"/>
      <dgm:spPr/>
      <dgm:t>
        <a:bodyPr/>
        <a:lstStyle/>
        <a:p>
          <a:r>
            <a:rPr lang="en-US" dirty="0" smtClean="0"/>
            <a:t>Review area demographics compared to EPA criteria</a:t>
          </a:r>
          <a:endParaRPr lang="en-US" dirty="0"/>
        </a:p>
      </dgm:t>
    </dgm:pt>
    <dgm:pt modelId="{D6EA8A2E-38A6-4A67-A091-7A6836E177E2}" type="parTrans" cxnId="{9870C56F-F0A5-4BEA-AB3A-B77170183FDE}">
      <dgm:prSet/>
      <dgm:spPr/>
      <dgm:t>
        <a:bodyPr/>
        <a:lstStyle/>
        <a:p>
          <a:endParaRPr lang="en-US"/>
        </a:p>
      </dgm:t>
    </dgm:pt>
    <dgm:pt modelId="{67E681C5-FC3B-4754-B3D9-D23FDFAA30AB}" type="sibTrans" cxnId="{9870C56F-F0A5-4BEA-AB3A-B77170183FDE}">
      <dgm:prSet/>
      <dgm:spPr/>
      <dgm:t>
        <a:bodyPr/>
        <a:lstStyle/>
        <a:p>
          <a:endParaRPr lang="en-US"/>
        </a:p>
      </dgm:t>
    </dgm:pt>
    <dgm:pt modelId="{B1AA9A38-AC51-415E-848A-50964DDABF89}">
      <dgm:prSet phldrT="[Text]"/>
      <dgm:spPr/>
      <dgm:t>
        <a:bodyPr/>
        <a:lstStyle/>
        <a:p>
          <a:r>
            <a:rPr lang="en-US" dirty="0" smtClean="0"/>
            <a:t>Select sites in areas with underserved communities</a:t>
          </a:r>
          <a:endParaRPr lang="en-US" dirty="0"/>
        </a:p>
      </dgm:t>
    </dgm:pt>
    <dgm:pt modelId="{D6747499-E173-4BB5-991C-1222B42A702C}" type="parTrans" cxnId="{DD72E292-6E87-419D-A961-2424851030D9}">
      <dgm:prSet/>
      <dgm:spPr/>
      <dgm:t>
        <a:bodyPr/>
        <a:lstStyle/>
        <a:p>
          <a:endParaRPr lang="en-US"/>
        </a:p>
      </dgm:t>
    </dgm:pt>
    <dgm:pt modelId="{50DBE4EC-89DE-4743-A083-6CBE0DA5A019}" type="sibTrans" cxnId="{DD72E292-6E87-419D-A961-2424851030D9}">
      <dgm:prSet/>
      <dgm:spPr/>
      <dgm:t>
        <a:bodyPr/>
        <a:lstStyle/>
        <a:p>
          <a:endParaRPr lang="en-US"/>
        </a:p>
      </dgm:t>
    </dgm:pt>
    <dgm:pt modelId="{4C0C3B8F-A50D-4143-B692-13B97B6F4E60}" type="pres">
      <dgm:prSet presAssocID="{60342290-E483-4DE0-91CC-5049F2F83DC2}" presName="cycle" presStyleCnt="0">
        <dgm:presLayoutVars>
          <dgm:dir/>
          <dgm:resizeHandles val="exact"/>
        </dgm:presLayoutVars>
      </dgm:prSet>
      <dgm:spPr/>
      <dgm:t>
        <a:bodyPr/>
        <a:lstStyle/>
        <a:p>
          <a:endParaRPr lang="en-US"/>
        </a:p>
      </dgm:t>
    </dgm:pt>
    <dgm:pt modelId="{79C4C6D4-C368-4687-91EB-E9711646E7F8}" type="pres">
      <dgm:prSet presAssocID="{EBA2D6BA-99DD-4F8B-BC0C-431D482C97AA}" presName="dummy" presStyleCnt="0"/>
      <dgm:spPr/>
    </dgm:pt>
    <dgm:pt modelId="{8DDCAA9A-440F-40C2-938D-1215B1093139}" type="pres">
      <dgm:prSet presAssocID="{EBA2D6BA-99DD-4F8B-BC0C-431D482C97AA}" presName="node" presStyleLbl="revTx" presStyleIdx="0" presStyleCnt="4">
        <dgm:presLayoutVars>
          <dgm:bulletEnabled val="1"/>
        </dgm:presLayoutVars>
      </dgm:prSet>
      <dgm:spPr/>
      <dgm:t>
        <a:bodyPr/>
        <a:lstStyle/>
        <a:p>
          <a:endParaRPr lang="en-US"/>
        </a:p>
      </dgm:t>
    </dgm:pt>
    <dgm:pt modelId="{6F52B866-5B2D-49EF-A930-4C324E8610A5}" type="pres">
      <dgm:prSet presAssocID="{CBBF566E-1F40-42B9-99EA-89E9504192A6}" presName="sibTrans" presStyleLbl="node1" presStyleIdx="0" presStyleCnt="4"/>
      <dgm:spPr/>
      <dgm:t>
        <a:bodyPr/>
        <a:lstStyle/>
        <a:p>
          <a:endParaRPr lang="en-US"/>
        </a:p>
      </dgm:t>
    </dgm:pt>
    <dgm:pt modelId="{9894C635-6612-4028-9F9F-54665A7CB65A}" type="pres">
      <dgm:prSet presAssocID="{C7D66B7A-156A-4A15-90E1-2D9B8C202F3A}" presName="dummy" presStyleCnt="0"/>
      <dgm:spPr/>
    </dgm:pt>
    <dgm:pt modelId="{DDE79FE3-6C9A-4731-AF60-248D7F07DB9E}" type="pres">
      <dgm:prSet presAssocID="{C7D66B7A-156A-4A15-90E1-2D9B8C202F3A}" presName="node" presStyleLbl="revTx" presStyleIdx="1" presStyleCnt="4">
        <dgm:presLayoutVars>
          <dgm:bulletEnabled val="1"/>
        </dgm:presLayoutVars>
      </dgm:prSet>
      <dgm:spPr/>
      <dgm:t>
        <a:bodyPr/>
        <a:lstStyle/>
        <a:p>
          <a:endParaRPr lang="en-US"/>
        </a:p>
      </dgm:t>
    </dgm:pt>
    <dgm:pt modelId="{F2142B08-8531-4FC4-AA4C-CB011CE1D511}" type="pres">
      <dgm:prSet presAssocID="{6A6F3A2E-2E31-4C72-A51A-CC8CF150D661}" presName="sibTrans" presStyleLbl="node1" presStyleIdx="1" presStyleCnt="4"/>
      <dgm:spPr/>
      <dgm:t>
        <a:bodyPr/>
        <a:lstStyle/>
        <a:p>
          <a:endParaRPr lang="en-US"/>
        </a:p>
      </dgm:t>
    </dgm:pt>
    <dgm:pt modelId="{D2DD9BF4-6BE7-4598-8FEF-75A762FB41CA}" type="pres">
      <dgm:prSet presAssocID="{AB56BB25-A937-41AE-8DB0-2054D5B636FB}" presName="dummy" presStyleCnt="0"/>
      <dgm:spPr/>
    </dgm:pt>
    <dgm:pt modelId="{897CD1BC-FBCD-4C20-8B0E-C101EE52C837}" type="pres">
      <dgm:prSet presAssocID="{AB56BB25-A937-41AE-8DB0-2054D5B636FB}" presName="node" presStyleLbl="revTx" presStyleIdx="2" presStyleCnt="4">
        <dgm:presLayoutVars>
          <dgm:bulletEnabled val="1"/>
        </dgm:presLayoutVars>
      </dgm:prSet>
      <dgm:spPr/>
      <dgm:t>
        <a:bodyPr/>
        <a:lstStyle/>
        <a:p>
          <a:endParaRPr lang="en-US"/>
        </a:p>
      </dgm:t>
    </dgm:pt>
    <dgm:pt modelId="{5C4AB5E2-10A9-4831-830B-9ABD6BDFA033}" type="pres">
      <dgm:prSet presAssocID="{67E681C5-FC3B-4754-B3D9-D23FDFAA30AB}" presName="sibTrans" presStyleLbl="node1" presStyleIdx="2" presStyleCnt="4"/>
      <dgm:spPr/>
      <dgm:t>
        <a:bodyPr/>
        <a:lstStyle/>
        <a:p>
          <a:endParaRPr lang="en-US"/>
        </a:p>
      </dgm:t>
    </dgm:pt>
    <dgm:pt modelId="{77C33C47-D34F-44EC-8612-24FF2FDECAB5}" type="pres">
      <dgm:prSet presAssocID="{B1AA9A38-AC51-415E-848A-50964DDABF89}" presName="dummy" presStyleCnt="0"/>
      <dgm:spPr/>
    </dgm:pt>
    <dgm:pt modelId="{102293E3-0C93-4E07-8E96-F3273A65136A}" type="pres">
      <dgm:prSet presAssocID="{B1AA9A38-AC51-415E-848A-50964DDABF89}" presName="node" presStyleLbl="revTx" presStyleIdx="3" presStyleCnt="4">
        <dgm:presLayoutVars>
          <dgm:bulletEnabled val="1"/>
        </dgm:presLayoutVars>
      </dgm:prSet>
      <dgm:spPr/>
      <dgm:t>
        <a:bodyPr/>
        <a:lstStyle/>
        <a:p>
          <a:endParaRPr lang="en-US"/>
        </a:p>
      </dgm:t>
    </dgm:pt>
    <dgm:pt modelId="{1514411A-9BC9-4902-88C2-FC2364B117EB}" type="pres">
      <dgm:prSet presAssocID="{50DBE4EC-89DE-4743-A083-6CBE0DA5A019}" presName="sibTrans" presStyleLbl="node1" presStyleIdx="3" presStyleCnt="4"/>
      <dgm:spPr/>
      <dgm:t>
        <a:bodyPr/>
        <a:lstStyle/>
        <a:p>
          <a:endParaRPr lang="en-US"/>
        </a:p>
      </dgm:t>
    </dgm:pt>
  </dgm:ptLst>
  <dgm:cxnLst>
    <dgm:cxn modelId="{57D45F7C-8063-42C2-848E-68C9ADD33B12}" type="presOf" srcId="{50DBE4EC-89DE-4743-A083-6CBE0DA5A019}" destId="{1514411A-9BC9-4902-88C2-FC2364B117EB}" srcOrd="0" destOrd="0" presId="urn:microsoft.com/office/officeart/2005/8/layout/cycle1"/>
    <dgm:cxn modelId="{620A53E1-1923-434C-9527-7234575D9E31}" type="presOf" srcId="{B1AA9A38-AC51-415E-848A-50964DDABF89}" destId="{102293E3-0C93-4E07-8E96-F3273A65136A}" srcOrd="0" destOrd="0" presId="urn:microsoft.com/office/officeart/2005/8/layout/cycle1"/>
    <dgm:cxn modelId="{0E381697-A99C-4012-AF69-A88212F7E9B0}" type="presOf" srcId="{60342290-E483-4DE0-91CC-5049F2F83DC2}" destId="{4C0C3B8F-A50D-4143-B692-13B97B6F4E60}" srcOrd="0" destOrd="0" presId="urn:microsoft.com/office/officeart/2005/8/layout/cycle1"/>
    <dgm:cxn modelId="{73DFD855-A6BC-4227-A209-5810C73F40E3}" type="presOf" srcId="{AB56BB25-A937-41AE-8DB0-2054D5B636FB}" destId="{897CD1BC-FBCD-4C20-8B0E-C101EE52C837}" srcOrd="0" destOrd="0" presId="urn:microsoft.com/office/officeart/2005/8/layout/cycle1"/>
    <dgm:cxn modelId="{DD72E292-6E87-419D-A961-2424851030D9}" srcId="{60342290-E483-4DE0-91CC-5049F2F83DC2}" destId="{B1AA9A38-AC51-415E-848A-50964DDABF89}" srcOrd="3" destOrd="0" parTransId="{D6747499-E173-4BB5-991C-1222B42A702C}" sibTransId="{50DBE4EC-89DE-4743-A083-6CBE0DA5A019}"/>
    <dgm:cxn modelId="{A861D165-14ED-412D-923A-36067CCF9C3B}" srcId="{60342290-E483-4DE0-91CC-5049F2F83DC2}" destId="{C7D66B7A-156A-4A15-90E1-2D9B8C202F3A}" srcOrd="1" destOrd="0" parTransId="{64F98399-B833-4333-9C31-055CA1E4BE14}" sibTransId="{6A6F3A2E-2E31-4C72-A51A-CC8CF150D661}"/>
    <dgm:cxn modelId="{4CB6574E-C8A1-4133-90D2-514D00510E1C}" type="presOf" srcId="{CBBF566E-1F40-42B9-99EA-89E9504192A6}" destId="{6F52B866-5B2D-49EF-A930-4C324E8610A5}" srcOrd="0" destOrd="0" presId="urn:microsoft.com/office/officeart/2005/8/layout/cycle1"/>
    <dgm:cxn modelId="{35824CD1-DC0B-4178-A825-3BF183087E4F}" type="presOf" srcId="{EBA2D6BA-99DD-4F8B-BC0C-431D482C97AA}" destId="{8DDCAA9A-440F-40C2-938D-1215B1093139}" srcOrd="0" destOrd="0" presId="urn:microsoft.com/office/officeart/2005/8/layout/cycle1"/>
    <dgm:cxn modelId="{9870C56F-F0A5-4BEA-AB3A-B77170183FDE}" srcId="{60342290-E483-4DE0-91CC-5049F2F83DC2}" destId="{AB56BB25-A937-41AE-8DB0-2054D5B636FB}" srcOrd="2" destOrd="0" parTransId="{D6EA8A2E-38A6-4A67-A091-7A6836E177E2}" sibTransId="{67E681C5-FC3B-4754-B3D9-D23FDFAA30AB}"/>
    <dgm:cxn modelId="{7F679111-6A69-40A2-BA18-BC902887A6FD}" type="presOf" srcId="{6A6F3A2E-2E31-4C72-A51A-CC8CF150D661}" destId="{F2142B08-8531-4FC4-AA4C-CB011CE1D511}" srcOrd="0" destOrd="0" presId="urn:microsoft.com/office/officeart/2005/8/layout/cycle1"/>
    <dgm:cxn modelId="{DB2C331D-075F-4D08-80C7-E554946E3CFF}" type="presOf" srcId="{C7D66B7A-156A-4A15-90E1-2D9B8C202F3A}" destId="{DDE79FE3-6C9A-4731-AF60-248D7F07DB9E}" srcOrd="0" destOrd="0" presId="urn:microsoft.com/office/officeart/2005/8/layout/cycle1"/>
    <dgm:cxn modelId="{866CA68C-E377-4223-A6BA-506770BA1EAE}" srcId="{60342290-E483-4DE0-91CC-5049F2F83DC2}" destId="{EBA2D6BA-99DD-4F8B-BC0C-431D482C97AA}" srcOrd="0" destOrd="0" parTransId="{2C100631-9C6F-4AA8-97C7-7535F2428CC5}" sibTransId="{CBBF566E-1F40-42B9-99EA-89E9504192A6}"/>
    <dgm:cxn modelId="{A607D882-EA8D-44B1-9737-E395B1FBD45D}" type="presOf" srcId="{67E681C5-FC3B-4754-B3D9-D23FDFAA30AB}" destId="{5C4AB5E2-10A9-4831-830B-9ABD6BDFA033}" srcOrd="0" destOrd="0" presId="urn:microsoft.com/office/officeart/2005/8/layout/cycle1"/>
    <dgm:cxn modelId="{8C6819BD-985F-4426-A9CD-9DD5F5CEC294}" type="presParOf" srcId="{4C0C3B8F-A50D-4143-B692-13B97B6F4E60}" destId="{79C4C6D4-C368-4687-91EB-E9711646E7F8}" srcOrd="0" destOrd="0" presId="urn:microsoft.com/office/officeart/2005/8/layout/cycle1"/>
    <dgm:cxn modelId="{FF0924F7-5B04-450B-BDCC-F675E9E34FA3}" type="presParOf" srcId="{4C0C3B8F-A50D-4143-B692-13B97B6F4E60}" destId="{8DDCAA9A-440F-40C2-938D-1215B1093139}" srcOrd="1" destOrd="0" presId="urn:microsoft.com/office/officeart/2005/8/layout/cycle1"/>
    <dgm:cxn modelId="{F2B5B45C-C370-4A11-8482-D941ECDE87B5}" type="presParOf" srcId="{4C0C3B8F-A50D-4143-B692-13B97B6F4E60}" destId="{6F52B866-5B2D-49EF-A930-4C324E8610A5}" srcOrd="2" destOrd="0" presId="urn:microsoft.com/office/officeart/2005/8/layout/cycle1"/>
    <dgm:cxn modelId="{32F16111-1BE2-4ED4-B307-2B8A2718456C}" type="presParOf" srcId="{4C0C3B8F-A50D-4143-B692-13B97B6F4E60}" destId="{9894C635-6612-4028-9F9F-54665A7CB65A}" srcOrd="3" destOrd="0" presId="urn:microsoft.com/office/officeart/2005/8/layout/cycle1"/>
    <dgm:cxn modelId="{3477A2F1-FBCF-42FF-A2A5-1204A72F73B9}" type="presParOf" srcId="{4C0C3B8F-A50D-4143-B692-13B97B6F4E60}" destId="{DDE79FE3-6C9A-4731-AF60-248D7F07DB9E}" srcOrd="4" destOrd="0" presId="urn:microsoft.com/office/officeart/2005/8/layout/cycle1"/>
    <dgm:cxn modelId="{7496C4C5-9A00-44D7-AA52-094F54B2EC7D}" type="presParOf" srcId="{4C0C3B8F-A50D-4143-B692-13B97B6F4E60}" destId="{F2142B08-8531-4FC4-AA4C-CB011CE1D511}" srcOrd="5" destOrd="0" presId="urn:microsoft.com/office/officeart/2005/8/layout/cycle1"/>
    <dgm:cxn modelId="{0D0670FC-7780-48A3-85BD-1FF848EF153A}" type="presParOf" srcId="{4C0C3B8F-A50D-4143-B692-13B97B6F4E60}" destId="{D2DD9BF4-6BE7-4598-8FEF-75A762FB41CA}" srcOrd="6" destOrd="0" presId="urn:microsoft.com/office/officeart/2005/8/layout/cycle1"/>
    <dgm:cxn modelId="{015EA7C0-D6B6-4B48-AF89-82D4AA995BF3}" type="presParOf" srcId="{4C0C3B8F-A50D-4143-B692-13B97B6F4E60}" destId="{897CD1BC-FBCD-4C20-8B0E-C101EE52C837}" srcOrd="7" destOrd="0" presId="urn:microsoft.com/office/officeart/2005/8/layout/cycle1"/>
    <dgm:cxn modelId="{6201EEB3-71C6-4E54-AD77-60104F16605B}" type="presParOf" srcId="{4C0C3B8F-A50D-4143-B692-13B97B6F4E60}" destId="{5C4AB5E2-10A9-4831-830B-9ABD6BDFA033}" srcOrd="8" destOrd="0" presId="urn:microsoft.com/office/officeart/2005/8/layout/cycle1"/>
    <dgm:cxn modelId="{499AB513-5D04-4080-BA78-E40B784F6FC6}" type="presParOf" srcId="{4C0C3B8F-A50D-4143-B692-13B97B6F4E60}" destId="{77C33C47-D34F-44EC-8612-24FF2FDECAB5}" srcOrd="9" destOrd="0" presId="urn:microsoft.com/office/officeart/2005/8/layout/cycle1"/>
    <dgm:cxn modelId="{F0C4CB37-70F0-4D52-B5C7-046BBE6E15F3}" type="presParOf" srcId="{4C0C3B8F-A50D-4143-B692-13B97B6F4E60}" destId="{102293E3-0C93-4E07-8E96-F3273A65136A}" srcOrd="10" destOrd="0" presId="urn:microsoft.com/office/officeart/2005/8/layout/cycle1"/>
    <dgm:cxn modelId="{7A864571-820E-46AB-A9B1-E54F8A8C5E48}" type="presParOf" srcId="{4C0C3B8F-A50D-4143-B692-13B97B6F4E60}" destId="{1514411A-9BC9-4902-88C2-FC2364B117EB}"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A18EE3E-F27E-4780-8954-429A77ED6157}" type="doc">
      <dgm:prSet loTypeId="urn:microsoft.com/office/officeart/2005/8/layout/list1" loCatId="list" qsTypeId="urn:microsoft.com/office/officeart/2005/8/quickstyle/simple3" qsCatId="simple" csTypeId="urn:microsoft.com/office/officeart/2005/8/colors/accent1_1" csCatId="accent1" phldr="1"/>
      <dgm:spPr/>
      <dgm:t>
        <a:bodyPr/>
        <a:lstStyle/>
        <a:p>
          <a:endParaRPr lang="en-US"/>
        </a:p>
      </dgm:t>
    </dgm:pt>
    <dgm:pt modelId="{E073FEE6-FA5B-46E6-8EC3-CDA6B7419D1E}">
      <dgm:prSet/>
      <dgm:spPr/>
      <dgm:t>
        <a:bodyPr/>
        <a:lstStyle/>
        <a:p>
          <a:pPr rtl="0"/>
          <a:r>
            <a:rPr lang="en-US" smtClean="0"/>
            <a:t>Suggest to have at least two priority sites</a:t>
          </a:r>
          <a:endParaRPr lang="en-US"/>
        </a:p>
      </dgm:t>
    </dgm:pt>
    <dgm:pt modelId="{2F11A751-94FA-43E5-AB7E-D1B24BEDAB6A}" type="parTrans" cxnId="{A92F6EB7-C8DD-4BC4-94D2-74939461B333}">
      <dgm:prSet/>
      <dgm:spPr/>
      <dgm:t>
        <a:bodyPr/>
        <a:lstStyle/>
        <a:p>
          <a:endParaRPr lang="en-US"/>
        </a:p>
      </dgm:t>
    </dgm:pt>
    <dgm:pt modelId="{490375D6-791B-41E5-9B74-A23625383386}" type="sibTrans" cxnId="{A92F6EB7-C8DD-4BC4-94D2-74939461B333}">
      <dgm:prSet/>
      <dgm:spPr/>
      <dgm:t>
        <a:bodyPr/>
        <a:lstStyle/>
        <a:p>
          <a:endParaRPr lang="en-US"/>
        </a:p>
      </dgm:t>
    </dgm:pt>
    <dgm:pt modelId="{3909AB67-678B-4F5C-B817-61922C3A1CA4}">
      <dgm:prSet/>
      <dgm:spPr/>
      <dgm:t>
        <a:bodyPr/>
        <a:lstStyle/>
        <a:p>
          <a:pPr rtl="0"/>
          <a:r>
            <a:rPr lang="en-US" dirty="0" smtClean="0"/>
            <a:t>Must meet brownfield definition (underutilized or abandoned, potential for contamination)</a:t>
          </a:r>
          <a:endParaRPr lang="en-US" dirty="0"/>
        </a:p>
      </dgm:t>
    </dgm:pt>
    <dgm:pt modelId="{3EAD63FA-ACEC-441D-A090-877CDE441217}" type="parTrans" cxnId="{7975ADB1-7F28-4655-8BD9-ACB94A4CF59E}">
      <dgm:prSet/>
      <dgm:spPr/>
      <dgm:t>
        <a:bodyPr/>
        <a:lstStyle/>
        <a:p>
          <a:endParaRPr lang="en-US"/>
        </a:p>
      </dgm:t>
    </dgm:pt>
    <dgm:pt modelId="{450D8499-311D-4AA6-A029-02804339DB85}" type="sibTrans" cxnId="{7975ADB1-7F28-4655-8BD9-ACB94A4CF59E}">
      <dgm:prSet/>
      <dgm:spPr/>
      <dgm:t>
        <a:bodyPr/>
        <a:lstStyle/>
        <a:p>
          <a:endParaRPr lang="en-US"/>
        </a:p>
      </dgm:t>
    </dgm:pt>
    <dgm:pt modelId="{D79D6715-9ECF-4B8D-906C-CA3B326AB16A}">
      <dgm:prSet/>
      <dgm:spPr/>
      <dgm:t>
        <a:bodyPr/>
        <a:lstStyle/>
        <a:p>
          <a:pPr rtl="0"/>
          <a:r>
            <a:rPr lang="en-US" dirty="0" smtClean="0"/>
            <a:t>Can be privately owned</a:t>
          </a:r>
          <a:endParaRPr lang="en-US" dirty="0"/>
        </a:p>
      </dgm:t>
    </dgm:pt>
    <dgm:pt modelId="{36F6C05E-E6CA-406D-9FC5-A6FC0C43ACEC}" type="parTrans" cxnId="{292A9301-32F3-41CD-8E8E-F0B627E1DEDE}">
      <dgm:prSet/>
      <dgm:spPr/>
      <dgm:t>
        <a:bodyPr/>
        <a:lstStyle/>
        <a:p>
          <a:endParaRPr lang="en-US"/>
        </a:p>
      </dgm:t>
    </dgm:pt>
    <dgm:pt modelId="{AF9E071C-DFC1-4917-A8D6-BFE4BFC62D94}" type="sibTrans" cxnId="{292A9301-32F3-41CD-8E8E-F0B627E1DEDE}">
      <dgm:prSet/>
      <dgm:spPr/>
      <dgm:t>
        <a:bodyPr/>
        <a:lstStyle/>
        <a:p>
          <a:endParaRPr lang="en-US"/>
        </a:p>
      </dgm:t>
    </dgm:pt>
    <dgm:pt modelId="{167F6BF3-3CC1-4805-9DD9-4282A21B6D1C}">
      <dgm:prSet/>
      <dgm:spPr/>
      <dgm:t>
        <a:bodyPr/>
        <a:lstStyle/>
        <a:p>
          <a:pPr rtl="0"/>
          <a:r>
            <a:rPr lang="en-US" smtClean="0"/>
            <a:t>Applicant cannot be liable for contamination</a:t>
          </a:r>
          <a:endParaRPr lang="en-US"/>
        </a:p>
      </dgm:t>
    </dgm:pt>
    <dgm:pt modelId="{17DC0A3E-1B24-4557-8790-E607099BAF64}" type="parTrans" cxnId="{78945EE6-32FD-47DD-9530-0E662D3B5848}">
      <dgm:prSet/>
      <dgm:spPr/>
      <dgm:t>
        <a:bodyPr/>
        <a:lstStyle/>
        <a:p>
          <a:endParaRPr lang="en-US"/>
        </a:p>
      </dgm:t>
    </dgm:pt>
    <dgm:pt modelId="{6221E2A2-C2E7-48C2-8C2A-CC86A5F1D0C5}" type="sibTrans" cxnId="{78945EE6-32FD-47DD-9530-0E662D3B5848}">
      <dgm:prSet/>
      <dgm:spPr/>
      <dgm:t>
        <a:bodyPr/>
        <a:lstStyle/>
        <a:p>
          <a:endParaRPr lang="en-US"/>
        </a:p>
      </dgm:t>
    </dgm:pt>
    <dgm:pt modelId="{AAAE0CEA-247A-4781-9975-20E39680CD17}">
      <dgm:prSet/>
      <dgm:spPr/>
      <dgm:t>
        <a:bodyPr/>
        <a:lstStyle/>
        <a:p>
          <a:pPr rtl="0"/>
          <a:r>
            <a:rPr lang="en-US" dirty="0" smtClean="0"/>
            <a:t>Schools can be considered for hazardous building material surveys</a:t>
          </a:r>
          <a:endParaRPr lang="en-US" dirty="0"/>
        </a:p>
      </dgm:t>
    </dgm:pt>
    <dgm:pt modelId="{CBBFB9C3-2CC8-4F5F-8335-3AF6ECEC7FD3}" type="parTrans" cxnId="{72B3DAC3-F501-4B3D-B389-9BEE9D900242}">
      <dgm:prSet/>
      <dgm:spPr/>
      <dgm:t>
        <a:bodyPr/>
        <a:lstStyle/>
        <a:p>
          <a:endParaRPr lang="en-US"/>
        </a:p>
      </dgm:t>
    </dgm:pt>
    <dgm:pt modelId="{4C6042B1-6DC9-43E6-B0C8-63ECC81384B7}" type="sibTrans" cxnId="{72B3DAC3-F501-4B3D-B389-9BEE9D900242}">
      <dgm:prSet/>
      <dgm:spPr/>
      <dgm:t>
        <a:bodyPr/>
        <a:lstStyle/>
        <a:p>
          <a:endParaRPr lang="en-US"/>
        </a:p>
      </dgm:t>
    </dgm:pt>
    <dgm:pt modelId="{FEC4AA95-02B0-4883-A250-A0817C15AFF6}">
      <dgm:prSet/>
      <dgm:spPr/>
      <dgm:t>
        <a:bodyPr/>
        <a:lstStyle/>
        <a:p>
          <a:pPr rtl="0"/>
          <a:r>
            <a:rPr lang="en-US" dirty="0" smtClean="0"/>
            <a:t>Consult state brownfield coordinators and state lists</a:t>
          </a:r>
          <a:endParaRPr lang="en-US" dirty="0"/>
        </a:p>
      </dgm:t>
    </dgm:pt>
    <dgm:pt modelId="{E7C23173-809A-4657-893D-CC93C4E7EC30}" type="parTrans" cxnId="{F2DBEEC7-AE4C-4E12-9B7A-1D9499DC2B43}">
      <dgm:prSet/>
      <dgm:spPr/>
      <dgm:t>
        <a:bodyPr/>
        <a:lstStyle/>
        <a:p>
          <a:endParaRPr lang="en-US"/>
        </a:p>
      </dgm:t>
    </dgm:pt>
    <dgm:pt modelId="{00EC7C09-3F98-4101-8007-0F293F1B3C01}" type="sibTrans" cxnId="{F2DBEEC7-AE4C-4E12-9B7A-1D9499DC2B43}">
      <dgm:prSet/>
      <dgm:spPr/>
      <dgm:t>
        <a:bodyPr/>
        <a:lstStyle/>
        <a:p>
          <a:endParaRPr lang="en-US"/>
        </a:p>
      </dgm:t>
    </dgm:pt>
    <dgm:pt modelId="{85D80493-447C-441E-B934-FE32C60277C1}" type="pres">
      <dgm:prSet presAssocID="{5A18EE3E-F27E-4780-8954-429A77ED6157}" presName="linear" presStyleCnt="0">
        <dgm:presLayoutVars>
          <dgm:dir/>
          <dgm:animLvl val="lvl"/>
          <dgm:resizeHandles val="exact"/>
        </dgm:presLayoutVars>
      </dgm:prSet>
      <dgm:spPr/>
      <dgm:t>
        <a:bodyPr/>
        <a:lstStyle/>
        <a:p>
          <a:endParaRPr lang="en-US"/>
        </a:p>
      </dgm:t>
    </dgm:pt>
    <dgm:pt modelId="{6EFE1318-EDC1-4A13-9C7A-C319FF1C32BC}" type="pres">
      <dgm:prSet presAssocID="{E073FEE6-FA5B-46E6-8EC3-CDA6B7419D1E}" presName="parentLin" presStyleCnt="0"/>
      <dgm:spPr/>
    </dgm:pt>
    <dgm:pt modelId="{A4ECC50B-8D6F-4CEB-A99E-D4B32E18FA86}" type="pres">
      <dgm:prSet presAssocID="{E073FEE6-FA5B-46E6-8EC3-CDA6B7419D1E}" presName="parentLeftMargin" presStyleLbl="node1" presStyleIdx="0" presStyleCnt="6"/>
      <dgm:spPr/>
      <dgm:t>
        <a:bodyPr/>
        <a:lstStyle/>
        <a:p>
          <a:endParaRPr lang="en-US"/>
        </a:p>
      </dgm:t>
    </dgm:pt>
    <dgm:pt modelId="{92FB3914-9106-4D2B-9971-9E2FD94E26D8}" type="pres">
      <dgm:prSet presAssocID="{E073FEE6-FA5B-46E6-8EC3-CDA6B7419D1E}" presName="parentText" presStyleLbl="node1" presStyleIdx="0" presStyleCnt="6">
        <dgm:presLayoutVars>
          <dgm:chMax val="0"/>
          <dgm:bulletEnabled val="1"/>
        </dgm:presLayoutVars>
      </dgm:prSet>
      <dgm:spPr/>
      <dgm:t>
        <a:bodyPr/>
        <a:lstStyle/>
        <a:p>
          <a:endParaRPr lang="en-US"/>
        </a:p>
      </dgm:t>
    </dgm:pt>
    <dgm:pt modelId="{DFAD82D3-D013-42E1-8AA1-20E5E8CA01A1}" type="pres">
      <dgm:prSet presAssocID="{E073FEE6-FA5B-46E6-8EC3-CDA6B7419D1E}" presName="negativeSpace" presStyleCnt="0"/>
      <dgm:spPr/>
    </dgm:pt>
    <dgm:pt modelId="{384A3DC3-EEE7-402A-A489-2126492F3BDC}" type="pres">
      <dgm:prSet presAssocID="{E073FEE6-FA5B-46E6-8EC3-CDA6B7419D1E}" presName="childText" presStyleLbl="conFgAcc1" presStyleIdx="0" presStyleCnt="6">
        <dgm:presLayoutVars>
          <dgm:bulletEnabled val="1"/>
        </dgm:presLayoutVars>
      </dgm:prSet>
      <dgm:spPr/>
    </dgm:pt>
    <dgm:pt modelId="{C13A2623-0A70-4FAB-A455-DA47D8506D7C}" type="pres">
      <dgm:prSet presAssocID="{490375D6-791B-41E5-9B74-A23625383386}" presName="spaceBetweenRectangles" presStyleCnt="0"/>
      <dgm:spPr/>
    </dgm:pt>
    <dgm:pt modelId="{AD45BD2D-2FBA-4529-8CFF-0B5B09F94E83}" type="pres">
      <dgm:prSet presAssocID="{3909AB67-678B-4F5C-B817-61922C3A1CA4}" presName="parentLin" presStyleCnt="0"/>
      <dgm:spPr/>
    </dgm:pt>
    <dgm:pt modelId="{39E58795-CE37-406B-8705-81AD27A97B2E}" type="pres">
      <dgm:prSet presAssocID="{3909AB67-678B-4F5C-B817-61922C3A1CA4}" presName="parentLeftMargin" presStyleLbl="node1" presStyleIdx="0" presStyleCnt="6"/>
      <dgm:spPr/>
      <dgm:t>
        <a:bodyPr/>
        <a:lstStyle/>
        <a:p>
          <a:endParaRPr lang="en-US"/>
        </a:p>
      </dgm:t>
    </dgm:pt>
    <dgm:pt modelId="{6B3AD72E-EC10-4DB5-BFEC-66E96EF7758B}" type="pres">
      <dgm:prSet presAssocID="{3909AB67-678B-4F5C-B817-61922C3A1CA4}" presName="parentText" presStyleLbl="node1" presStyleIdx="1" presStyleCnt="6">
        <dgm:presLayoutVars>
          <dgm:chMax val="0"/>
          <dgm:bulletEnabled val="1"/>
        </dgm:presLayoutVars>
      </dgm:prSet>
      <dgm:spPr/>
      <dgm:t>
        <a:bodyPr/>
        <a:lstStyle/>
        <a:p>
          <a:endParaRPr lang="en-US"/>
        </a:p>
      </dgm:t>
    </dgm:pt>
    <dgm:pt modelId="{3E2B0128-731C-4652-8048-AF1A33436AD8}" type="pres">
      <dgm:prSet presAssocID="{3909AB67-678B-4F5C-B817-61922C3A1CA4}" presName="negativeSpace" presStyleCnt="0"/>
      <dgm:spPr/>
    </dgm:pt>
    <dgm:pt modelId="{C30A1405-6296-4342-94CF-500D1C65ACD1}" type="pres">
      <dgm:prSet presAssocID="{3909AB67-678B-4F5C-B817-61922C3A1CA4}" presName="childText" presStyleLbl="conFgAcc1" presStyleIdx="1" presStyleCnt="6">
        <dgm:presLayoutVars>
          <dgm:bulletEnabled val="1"/>
        </dgm:presLayoutVars>
      </dgm:prSet>
      <dgm:spPr/>
    </dgm:pt>
    <dgm:pt modelId="{E8A8B99C-06FB-4543-A4B3-F6748079917B}" type="pres">
      <dgm:prSet presAssocID="{450D8499-311D-4AA6-A029-02804339DB85}" presName="spaceBetweenRectangles" presStyleCnt="0"/>
      <dgm:spPr/>
    </dgm:pt>
    <dgm:pt modelId="{3FB7D12B-A392-4896-AF2F-4E8C4CFAD23E}" type="pres">
      <dgm:prSet presAssocID="{D79D6715-9ECF-4B8D-906C-CA3B326AB16A}" presName="parentLin" presStyleCnt="0"/>
      <dgm:spPr/>
    </dgm:pt>
    <dgm:pt modelId="{34D7FB7E-1A77-4D0A-B9F1-56624C98FEB2}" type="pres">
      <dgm:prSet presAssocID="{D79D6715-9ECF-4B8D-906C-CA3B326AB16A}" presName="parentLeftMargin" presStyleLbl="node1" presStyleIdx="1" presStyleCnt="6"/>
      <dgm:spPr/>
      <dgm:t>
        <a:bodyPr/>
        <a:lstStyle/>
        <a:p>
          <a:endParaRPr lang="en-US"/>
        </a:p>
      </dgm:t>
    </dgm:pt>
    <dgm:pt modelId="{C5D06ED0-401D-41F9-B6E8-3FAAF0CD041F}" type="pres">
      <dgm:prSet presAssocID="{D79D6715-9ECF-4B8D-906C-CA3B326AB16A}" presName="parentText" presStyleLbl="node1" presStyleIdx="2" presStyleCnt="6">
        <dgm:presLayoutVars>
          <dgm:chMax val="0"/>
          <dgm:bulletEnabled val="1"/>
        </dgm:presLayoutVars>
      </dgm:prSet>
      <dgm:spPr/>
      <dgm:t>
        <a:bodyPr/>
        <a:lstStyle/>
        <a:p>
          <a:endParaRPr lang="en-US"/>
        </a:p>
      </dgm:t>
    </dgm:pt>
    <dgm:pt modelId="{E155FEF8-7C19-4DB0-A750-5C3748D71367}" type="pres">
      <dgm:prSet presAssocID="{D79D6715-9ECF-4B8D-906C-CA3B326AB16A}" presName="negativeSpace" presStyleCnt="0"/>
      <dgm:spPr/>
    </dgm:pt>
    <dgm:pt modelId="{0B64B732-3252-4177-9E35-2DEEA4D6056E}" type="pres">
      <dgm:prSet presAssocID="{D79D6715-9ECF-4B8D-906C-CA3B326AB16A}" presName="childText" presStyleLbl="conFgAcc1" presStyleIdx="2" presStyleCnt="6">
        <dgm:presLayoutVars>
          <dgm:bulletEnabled val="1"/>
        </dgm:presLayoutVars>
      </dgm:prSet>
      <dgm:spPr/>
    </dgm:pt>
    <dgm:pt modelId="{AC28117E-569D-4394-976E-FEFA506DB1DA}" type="pres">
      <dgm:prSet presAssocID="{AF9E071C-DFC1-4917-A8D6-BFE4BFC62D94}" presName="spaceBetweenRectangles" presStyleCnt="0"/>
      <dgm:spPr/>
    </dgm:pt>
    <dgm:pt modelId="{3C462398-B898-40EB-9F34-1A1C8D91BCBC}" type="pres">
      <dgm:prSet presAssocID="{167F6BF3-3CC1-4805-9DD9-4282A21B6D1C}" presName="parentLin" presStyleCnt="0"/>
      <dgm:spPr/>
    </dgm:pt>
    <dgm:pt modelId="{FF6E4651-FE79-4EC9-8CE7-ADF5F96475C1}" type="pres">
      <dgm:prSet presAssocID="{167F6BF3-3CC1-4805-9DD9-4282A21B6D1C}" presName="parentLeftMargin" presStyleLbl="node1" presStyleIdx="2" presStyleCnt="6"/>
      <dgm:spPr/>
      <dgm:t>
        <a:bodyPr/>
        <a:lstStyle/>
        <a:p>
          <a:endParaRPr lang="en-US"/>
        </a:p>
      </dgm:t>
    </dgm:pt>
    <dgm:pt modelId="{29A14BA0-521F-405D-8DBC-B06021E22673}" type="pres">
      <dgm:prSet presAssocID="{167F6BF3-3CC1-4805-9DD9-4282A21B6D1C}" presName="parentText" presStyleLbl="node1" presStyleIdx="3" presStyleCnt="6">
        <dgm:presLayoutVars>
          <dgm:chMax val="0"/>
          <dgm:bulletEnabled val="1"/>
        </dgm:presLayoutVars>
      </dgm:prSet>
      <dgm:spPr/>
      <dgm:t>
        <a:bodyPr/>
        <a:lstStyle/>
        <a:p>
          <a:endParaRPr lang="en-US"/>
        </a:p>
      </dgm:t>
    </dgm:pt>
    <dgm:pt modelId="{7A04D58F-DB5B-4D13-B0CF-AC880E3660AB}" type="pres">
      <dgm:prSet presAssocID="{167F6BF3-3CC1-4805-9DD9-4282A21B6D1C}" presName="negativeSpace" presStyleCnt="0"/>
      <dgm:spPr/>
    </dgm:pt>
    <dgm:pt modelId="{69C472E5-299E-4796-931D-8BDB7DA6EC53}" type="pres">
      <dgm:prSet presAssocID="{167F6BF3-3CC1-4805-9DD9-4282A21B6D1C}" presName="childText" presStyleLbl="conFgAcc1" presStyleIdx="3" presStyleCnt="6">
        <dgm:presLayoutVars>
          <dgm:bulletEnabled val="1"/>
        </dgm:presLayoutVars>
      </dgm:prSet>
      <dgm:spPr/>
    </dgm:pt>
    <dgm:pt modelId="{1B904FDD-54B3-4B27-853A-FD86C7438B40}" type="pres">
      <dgm:prSet presAssocID="{6221E2A2-C2E7-48C2-8C2A-CC86A5F1D0C5}" presName="spaceBetweenRectangles" presStyleCnt="0"/>
      <dgm:spPr/>
    </dgm:pt>
    <dgm:pt modelId="{6557793B-1600-4A8A-B3D8-AE115E67FAD5}" type="pres">
      <dgm:prSet presAssocID="{AAAE0CEA-247A-4781-9975-20E39680CD17}" presName="parentLin" presStyleCnt="0"/>
      <dgm:spPr/>
    </dgm:pt>
    <dgm:pt modelId="{D27FCA5F-DD57-4513-9E02-65B9ADCE8F81}" type="pres">
      <dgm:prSet presAssocID="{AAAE0CEA-247A-4781-9975-20E39680CD17}" presName="parentLeftMargin" presStyleLbl="node1" presStyleIdx="3" presStyleCnt="6"/>
      <dgm:spPr/>
      <dgm:t>
        <a:bodyPr/>
        <a:lstStyle/>
        <a:p>
          <a:endParaRPr lang="en-US"/>
        </a:p>
      </dgm:t>
    </dgm:pt>
    <dgm:pt modelId="{8954623F-613A-4179-9D68-1FB51D27BCBE}" type="pres">
      <dgm:prSet presAssocID="{AAAE0CEA-247A-4781-9975-20E39680CD17}" presName="parentText" presStyleLbl="node1" presStyleIdx="4" presStyleCnt="6">
        <dgm:presLayoutVars>
          <dgm:chMax val="0"/>
          <dgm:bulletEnabled val="1"/>
        </dgm:presLayoutVars>
      </dgm:prSet>
      <dgm:spPr/>
      <dgm:t>
        <a:bodyPr/>
        <a:lstStyle/>
        <a:p>
          <a:endParaRPr lang="en-US"/>
        </a:p>
      </dgm:t>
    </dgm:pt>
    <dgm:pt modelId="{82C41FEC-9C0C-42BA-8B3D-D22185A26B72}" type="pres">
      <dgm:prSet presAssocID="{AAAE0CEA-247A-4781-9975-20E39680CD17}" presName="negativeSpace" presStyleCnt="0"/>
      <dgm:spPr/>
    </dgm:pt>
    <dgm:pt modelId="{13F3726E-984B-47CF-B431-391BA93CEBAA}" type="pres">
      <dgm:prSet presAssocID="{AAAE0CEA-247A-4781-9975-20E39680CD17}" presName="childText" presStyleLbl="conFgAcc1" presStyleIdx="4" presStyleCnt="6">
        <dgm:presLayoutVars>
          <dgm:bulletEnabled val="1"/>
        </dgm:presLayoutVars>
      </dgm:prSet>
      <dgm:spPr/>
    </dgm:pt>
    <dgm:pt modelId="{9CC8B1A0-929C-4F12-A32D-8267EC206668}" type="pres">
      <dgm:prSet presAssocID="{4C6042B1-6DC9-43E6-B0C8-63ECC81384B7}" presName="spaceBetweenRectangles" presStyleCnt="0"/>
      <dgm:spPr/>
    </dgm:pt>
    <dgm:pt modelId="{68DB6DBF-061C-4C94-AFF3-42A0851C815E}" type="pres">
      <dgm:prSet presAssocID="{FEC4AA95-02B0-4883-A250-A0817C15AFF6}" presName="parentLin" presStyleCnt="0"/>
      <dgm:spPr/>
    </dgm:pt>
    <dgm:pt modelId="{35163DBC-6F07-4434-9C30-1D933158B24C}" type="pres">
      <dgm:prSet presAssocID="{FEC4AA95-02B0-4883-A250-A0817C15AFF6}" presName="parentLeftMargin" presStyleLbl="node1" presStyleIdx="4" presStyleCnt="6"/>
      <dgm:spPr/>
      <dgm:t>
        <a:bodyPr/>
        <a:lstStyle/>
        <a:p>
          <a:endParaRPr lang="en-US"/>
        </a:p>
      </dgm:t>
    </dgm:pt>
    <dgm:pt modelId="{46E1283C-54E1-46B5-8C63-0A521B9AEAD0}" type="pres">
      <dgm:prSet presAssocID="{FEC4AA95-02B0-4883-A250-A0817C15AFF6}" presName="parentText" presStyleLbl="node1" presStyleIdx="5" presStyleCnt="6">
        <dgm:presLayoutVars>
          <dgm:chMax val="0"/>
          <dgm:bulletEnabled val="1"/>
        </dgm:presLayoutVars>
      </dgm:prSet>
      <dgm:spPr/>
      <dgm:t>
        <a:bodyPr/>
        <a:lstStyle/>
        <a:p>
          <a:endParaRPr lang="en-US"/>
        </a:p>
      </dgm:t>
    </dgm:pt>
    <dgm:pt modelId="{D56DBF09-F193-4832-8DAB-48B6EBFB843A}" type="pres">
      <dgm:prSet presAssocID="{FEC4AA95-02B0-4883-A250-A0817C15AFF6}" presName="negativeSpace" presStyleCnt="0"/>
      <dgm:spPr/>
    </dgm:pt>
    <dgm:pt modelId="{6D9D5FA1-9D07-4308-BF23-3173963038A3}" type="pres">
      <dgm:prSet presAssocID="{FEC4AA95-02B0-4883-A250-A0817C15AFF6}" presName="childText" presStyleLbl="conFgAcc1" presStyleIdx="5" presStyleCnt="6">
        <dgm:presLayoutVars>
          <dgm:bulletEnabled val="1"/>
        </dgm:presLayoutVars>
      </dgm:prSet>
      <dgm:spPr/>
    </dgm:pt>
  </dgm:ptLst>
  <dgm:cxnLst>
    <dgm:cxn modelId="{292A9301-32F3-41CD-8E8E-F0B627E1DEDE}" srcId="{5A18EE3E-F27E-4780-8954-429A77ED6157}" destId="{D79D6715-9ECF-4B8D-906C-CA3B326AB16A}" srcOrd="2" destOrd="0" parTransId="{36F6C05E-E6CA-406D-9FC5-A6FC0C43ACEC}" sibTransId="{AF9E071C-DFC1-4917-A8D6-BFE4BFC62D94}"/>
    <dgm:cxn modelId="{7975ADB1-7F28-4655-8BD9-ACB94A4CF59E}" srcId="{5A18EE3E-F27E-4780-8954-429A77ED6157}" destId="{3909AB67-678B-4F5C-B817-61922C3A1CA4}" srcOrd="1" destOrd="0" parTransId="{3EAD63FA-ACEC-441D-A090-877CDE441217}" sibTransId="{450D8499-311D-4AA6-A029-02804339DB85}"/>
    <dgm:cxn modelId="{433CD8DD-5FC3-4C41-BFFC-A45ED5A89309}" type="presOf" srcId="{167F6BF3-3CC1-4805-9DD9-4282A21B6D1C}" destId="{29A14BA0-521F-405D-8DBC-B06021E22673}" srcOrd="1" destOrd="0" presId="urn:microsoft.com/office/officeart/2005/8/layout/list1"/>
    <dgm:cxn modelId="{56C7F5F3-EC8F-4146-89B7-A6411D0FB4AB}" type="presOf" srcId="{AAAE0CEA-247A-4781-9975-20E39680CD17}" destId="{8954623F-613A-4179-9D68-1FB51D27BCBE}" srcOrd="1" destOrd="0" presId="urn:microsoft.com/office/officeart/2005/8/layout/list1"/>
    <dgm:cxn modelId="{C3165401-6FF1-40DB-9012-8B2D34831746}" type="presOf" srcId="{5A18EE3E-F27E-4780-8954-429A77ED6157}" destId="{85D80493-447C-441E-B934-FE32C60277C1}" srcOrd="0" destOrd="0" presId="urn:microsoft.com/office/officeart/2005/8/layout/list1"/>
    <dgm:cxn modelId="{5AA8BC78-E622-4871-BF65-1B095863B2FA}" type="presOf" srcId="{D79D6715-9ECF-4B8D-906C-CA3B326AB16A}" destId="{C5D06ED0-401D-41F9-B6E8-3FAAF0CD041F}" srcOrd="1" destOrd="0" presId="urn:microsoft.com/office/officeart/2005/8/layout/list1"/>
    <dgm:cxn modelId="{5542CBAB-3C2F-4DFC-BADB-66CB6B394EF6}" type="presOf" srcId="{3909AB67-678B-4F5C-B817-61922C3A1CA4}" destId="{39E58795-CE37-406B-8705-81AD27A97B2E}" srcOrd="0" destOrd="0" presId="urn:microsoft.com/office/officeart/2005/8/layout/list1"/>
    <dgm:cxn modelId="{78945EE6-32FD-47DD-9530-0E662D3B5848}" srcId="{5A18EE3E-F27E-4780-8954-429A77ED6157}" destId="{167F6BF3-3CC1-4805-9DD9-4282A21B6D1C}" srcOrd="3" destOrd="0" parTransId="{17DC0A3E-1B24-4557-8790-E607099BAF64}" sibTransId="{6221E2A2-C2E7-48C2-8C2A-CC86A5F1D0C5}"/>
    <dgm:cxn modelId="{A92F6EB7-C8DD-4BC4-94D2-74939461B333}" srcId="{5A18EE3E-F27E-4780-8954-429A77ED6157}" destId="{E073FEE6-FA5B-46E6-8EC3-CDA6B7419D1E}" srcOrd="0" destOrd="0" parTransId="{2F11A751-94FA-43E5-AB7E-D1B24BEDAB6A}" sibTransId="{490375D6-791B-41E5-9B74-A23625383386}"/>
    <dgm:cxn modelId="{F2DBEEC7-AE4C-4E12-9B7A-1D9499DC2B43}" srcId="{5A18EE3E-F27E-4780-8954-429A77ED6157}" destId="{FEC4AA95-02B0-4883-A250-A0817C15AFF6}" srcOrd="5" destOrd="0" parTransId="{E7C23173-809A-4657-893D-CC93C4E7EC30}" sibTransId="{00EC7C09-3F98-4101-8007-0F293F1B3C01}"/>
    <dgm:cxn modelId="{72B3DAC3-F501-4B3D-B389-9BEE9D900242}" srcId="{5A18EE3E-F27E-4780-8954-429A77ED6157}" destId="{AAAE0CEA-247A-4781-9975-20E39680CD17}" srcOrd="4" destOrd="0" parTransId="{CBBFB9C3-2CC8-4F5F-8335-3AF6ECEC7FD3}" sibTransId="{4C6042B1-6DC9-43E6-B0C8-63ECC81384B7}"/>
    <dgm:cxn modelId="{50066477-3FFE-4B37-88D7-E63623CCAB28}" type="presOf" srcId="{E073FEE6-FA5B-46E6-8EC3-CDA6B7419D1E}" destId="{92FB3914-9106-4D2B-9971-9E2FD94E26D8}" srcOrd="1" destOrd="0" presId="urn:microsoft.com/office/officeart/2005/8/layout/list1"/>
    <dgm:cxn modelId="{DF3AD869-2BDB-4049-979F-5749C03C79B9}" type="presOf" srcId="{AAAE0CEA-247A-4781-9975-20E39680CD17}" destId="{D27FCA5F-DD57-4513-9E02-65B9ADCE8F81}" srcOrd="0" destOrd="0" presId="urn:microsoft.com/office/officeart/2005/8/layout/list1"/>
    <dgm:cxn modelId="{8A6E8D8A-EAA6-46A8-B9C6-550059F929F9}" type="presOf" srcId="{E073FEE6-FA5B-46E6-8EC3-CDA6B7419D1E}" destId="{A4ECC50B-8D6F-4CEB-A99E-D4B32E18FA86}" srcOrd="0" destOrd="0" presId="urn:microsoft.com/office/officeart/2005/8/layout/list1"/>
    <dgm:cxn modelId="{0F8F86E1-D5B6-4F76-A435-8CF71D0C6CB8}" type="presOf" srcId="{FEC4AA95-02B0-4883-A250-A0817C15AFF6}" destId="{46E1283C-54E1-46B5-8C63-0A521B9AEAD0}" srcOrd="1" destOrd="0" presId="urn:microsoft.com/office/officeart/2005/8/layout/list1"/>
    <dgm:cxn modelId="{94F35B91-B6DB-4D88-AE4B-DECCEC18EF05}" type="presOf" srcId="{D79D6715-9ECF-4B8D-906C-CA3B326AB16A}" destId="{34D7FB7E-1A77-4D0A-B9F1-56624C98FEB2}" srcOrd="0" destOrd="0" presId="urn:microsoft.com/office/officeart/2005/8/layout/list1"/>
    <dgm:cxn modelId="{24C20BF9-3274-4079-A760-7E3E33F88169}" type="presOf" srcId="{FEC4AA95-02B0-4883-A250-A0817C15AFF6}" destId="{35163DBC-6F07-4434-9C30-1D933158B24C}" srcOrd="0" destOrd="0" presId="urn:microsoft.com/office/officeart/2005/8/layout/list1"/>
    <dgm:cxn modelId="{7B6A7385-1CB6-443C-A494-6F32EDC4C05D}" type="presOf" srcId="{3909AB67-678B-4F5C-B817-61922C3A1CA4}" destId="{6B3AD72E-EC10-4DB5-BFEC-66E96EF7758B}" srcOrd="1" destOrd="0" presId="urn:microsoft.com/office/officeart/2005/8/layout/list1"/>
    <dgm:cxn modelId="{C5A4D7D7-5F73-4244-BC95-2D94CAD1314C}" type="presOf" srcId="{167F6BF3-3CC1-4805-9DD9-4282A21B6D1C}" destId="{FF6E4651-FE79-4EC9-8CE7-ADF5F96475C1}" srcOrd="0" destOrd="0" presId="urn:microsoft.com/office/officeart/2005/8/layout/list1"/>
    <dgm:cxn modelId="{567FF9D3-744B-4350-BF4B-F3C53BBDB06F}" type="presParOf" srcId="{85D80493-447C-441E-B934-FE32C60277C1}" destId="{6EFE1318-EDC1-4A13-9C7A-C319FF1C32BC}" srcOrd="0" destOrd="0" presId="urn:microsoft.com/office/officeart/2005/8/layout/list1"/>
    <dgm:cxn modelId="{38023D90-D69E-43C8-9782-6467FEB6B95E}" type="presParOf" srcId="{6EFE1318-EDC1-4A13-9C7A-C319FF1C32BC}" destId="{A4ECC50B-8D6F-4CEB-A99E-D4B32E18FA86}" srcOrd="0" destOrd="0" presId="urn:microsoft.com/office/officeart/2005/8/layout/list1"/>
    <dgm:cxn modelId="{D2AFCDCA-FA26-41E6-BA26-A66AA71925DD}" type="presParOf" srcId="{6EFE1318-EDC1-4A13-9C7A-C319FF1C32BC}" destId="{92FB3914-9106-4D2B-9971-9E2FD94E26D8}" srcOrd="1" destOrd="0" presId="urn:microsoft.com/office/officeart/2005/8/layout/list1"/>
    <dgm:cxn modelId="{40A26BFA-8DE6-4CE0-B081-9084A4927562}" type="presParOf" srcId="{85D80493-447C-441E-B934-FE32C60277C1}" destId="{DFAD82D3-D013-42E1-8AA1-20E5E8CA01A1}" srcOrd="1" destOrd="0" presId="urn:microsoft.com/office/officeart/2005/8/layout/list1"/>
    <dgm:cxn modelId="{14C33C71-50AA-4C15-8D77-A49EC5D972B6}" type="presParOf" srcId="{85D80493-447C-441E-B934-FE32C60277C1}" destId="{384A3DC3-EEE7-402A-A489-2126492F3BDC}" srcOrd="2" destOrd="0" presId="urn:microsoft.com/office/officeart/2005/8/layout/list1"/>
    <dgm:cxn modelId="{FF7AEE66-AB1F-4CCC-AE11-13DDEC069FDF}" type="presParOf" srcId="{85D80493-447C-441E-B934-FE32C60277C1}" destId="{C13A2623-0A70-4FAB-A455-DA47D8506D7C}" srcOrd="3" destOrd="0" presId="urn:microsoft.com/office/officeart/2005/8/layout/list1"/>
    <dgm:cxn modelId="{FA122ED0-C6F6-49C3-99FB-338B893D26AE}" type="presParOf" srcId="{85D80493-447C-441E-B934-FE32C60277C1}" destId="{AD45BD2D-2FBA-4529-8CFF-0B5B09F94E83}" srcOrd="4" destOrd="0" presId="urn:microsoft.com/office/officeart/2005/8/layout/list1"/>
    <dgm:cxn modelId="{B05E746E-007A-4639-B0C0-14C7B890A5EE}" type="presParOf" srcId="{AD45BD2D-2FBA-4529-8CFF-0B5B09F94E83}" destId="{39E58795-CE37-406B-8705-81AD27A97B2E}" srcOrd="0" destOrd="0" presId="urn:microsoft.com/office/officeart/2005/8/layout/list1"/>
    <dgm:cxn modelId="{429C9ABA-A0CE-49D9-BE24-B6EC3A8D01A2}" type="presParOf" srcId="{AD45BD2D-2FBA-4529-8CFF-0B5B09F94E83}" destId="{6B3AD72E-EC10-4DB5-BFEC-66E96EF7758B}" srcOrd="1" destOrd="0" presId="urn:microsoft.com/office/officeart/2005/8/layout/list1"/>
    <dgm:cxn modelId="{860AC04D-6980-43DE-87E1-4143F24E3BB8}" type="presParOf" srcId="{85D80493-447C-441E-B934-FE32C60277C1}" destId="{3E2B0128-731C-4652-8048-AF1A33436AD8}" srcOrd="5" destOrd="0" presId="urn:microsoft.com/office/officeart/2005/8/layout/list1"/>
    <dgm:cxn modelId="{BF9B76DE-F423-4061-8F81-32A6E0BBEB6C}" type="presParOf" srcId="{85D80493-447C-441E-B934-FE32C60277C1}" destId="{C30A1405-6296-4342-94CF-500D1C65ACD1}" srcOrd="6" destOrd="0" presId="urn:microsoft.com/office/officeart/2005/8/layout/list1"/>
    <dgm:cxn modelId="{E4A65033-C4DA-4DAE-B6A4-770E8973F6E3}" type="presParOf" srcId="{85D80493-447C-441E-B934-FE32C60277C1}" destId="{E8A8B99C-06FB-4543-A4B3-F6748079917B}" srcOrd="7" destOrd="0" presId="urn:microsoft.com/office/officeart/2005/8/layout/list1"/>
    <dgm:cxn modelId="{5B3A101A-9469-4067-8558-798191713ADE}" type="presParOf" srcId="{85D80493-447C-441E-B934-FE32C60277C1}" destId="{3FB7D12B-A392-4896-AF2F-4E8C4CFAD23E}" srcOrd="8" destOrd="0" presId="urn:microsoft.com/office/officeart/2005/8/layout/list1"/>
    <dgm:cxn modelId="{EFD1BCE9-7F49-4418-BA80-EFDFA87473DB}" type="presParOf" srcId="{3FB7D12B-A392-4896-AF2F-4E8C4CFAD23E}" destId="{34D7FB7E-1A77-4D0A-B9F1-56624C98FEB2}" srcOrd="0" destOrd="0" presId="urn:microsoft.com/office/officeart/2005/8/layout/list1"/>
    <dgm:cxn modelId="{63A065B1-89E9-40F6-98A6-D79E02BDA8BD}" type="presParOf" srcId="{3FB7D12B-A392-4896-AF2F-4E8C4CFAD23E}" destId="{C5D06ED0-401D-41F9-B6E8-3FAAF0CD041F}" srcOrd="1" destOrd="0" presId="urn:microsoft.com/office/officeart/2005/8/layout/list1"/>
    <dgm:cxn modelId="{1D7CB7B9-9ED3-4208-88D1-05622A9CDBF7}" type="presParOf" srcId="{85D80493-447C-441E-B934-FE32C60277C1}" destId="{E155FEF8-7C19-4DB0-A750-5C3748D71367}" srcOrd="9" destOrd="0" presId="urn:microsoft.com/office/officeart/2005/8/layout/list1"/>
    <dgm:cxn modelId="{14A141C1-1A39-4EBA-AD0F-79D996CC8F06}" type="presParOf" srcId="{85D80493-447C-441E-B934-FE32C60277C1}" destId="{0B64B732-3252-4177-9E35-2DEEA4D6056E}" srcOrd="10" destOrd="0" presId="urn:microsoft.com/office/officeart/2005/8/layout/list1"/>
    <dgm:cxn modelId="{EC6ABE77-FBFD-4DA3-8FB8-A3749D0EBD02}" type="presParOf" srcId="{85D80493-447C-441E-B934-FE32C60277C1}" destId="{AC28117E-569D-4394-976E-FEFA506DB1DA}" srcOrd="11" destOrd="0" presId="urn:microsoft.com/office/officeart/2005/8/layout/list1"/>
    <dgm:cxn modelId="{25938488-284E-468E-B49E-B9688C340043}" type="presParOf" srcId="{85D80493-447C-441E-B934-FE32C60277C1}" destId="{3C462398-B898-40EB-9F34-1A1C8D91BCBC}" srcOrd="12" destOrd="0" presId="urn:microsoft.com/office/officeart/2005/8/layout/list1"/>
    <dgm:cxn modelId="{5B55840E-3CBB-4C77-823A-EAFC97446213}" type="presParOf" srcId="{3C462398-B898-40EB-9F34-1A1C8D91BCBC}" destId="{FF6E4651-FE79-4EC9-8CE7-ADF5F96475C1}" srcOrd="0" destOrd="0" presId="urn:microsoft.com/office/officeart/2005/8/layout/list1"/>
    <dgm:cxn modelId="{4FB1CCDA-49C1-4ED7-963A-4A539AC9E8B3}" type="presParOf" srcId="{3C462398-B898-40EB-9F34-1A1C8D91BCBC}" destId="{29A14BA0-521F-405D-8DBC-B06021E22673}" srcOrd="1" destOrd="0" presId="urn:microsoft.com/office/officeart/2005/8/layout/list1"/>
    <dgm:cxn modelId="{14A060B8-492E-4AF5-BBF5-E20CA8ACA9A8}" type="presParOf" srcId="{85D80493-447C-441E-B934-FE32C60277C1}" destId="{7A04D58F-DB5B-4D13-B0CF-AC880E3660AB}" srcOrd="13" destOrd="0" presId="urn:microsoft.com/office/officeart/2005/8/layout/list1"/>
    <dgm:cxn modelId="{536833A1-79CD-4BE8-979B-A333835CFA86}" type="presParOf" srcId="{85D80493-447C-441E-B934-FE32C60277C1}" destId="{69C472E5-299E-4796-931D-8BDB7DA6EC53}" srcOrd="14" destOrd="0" presId="urn:microsoft.com/office/officeart/2005/8/layout/list1"/>
    <dgm:cxn modelId="{152F0B32-69ED-47D8-8E86-DB7EDB6D5EEF}" type="presParOf" srcId="{85D80493-447C-441E-B934-FE32C60277C1}" destId="{1B904FDD-54B3-4B27-853A-FD86C7438B40}" srcOrd="15" destOrd="0" presId="urn:microsoft.com/office/officeart/2005/8/layout/list1"/>
    <dgm:cxn modelId="{994670FB-FB41-4BF7-ABB3-7F9B8E70B335}" type="presParOf" srcId="{85D80493-447C-441E-B934-FE32C60277C1}" destId="{6557793B-1600-4A8A-B3D8-AE115E67FAD5}" srcOrd="16" destOrd="0" presId="urn:microsoft.com/office/officeart/2005/8/layout/list1"/>
    <dgm:cxn modelId="{96A9F284-69F0-43B3-A420-321FEA224BE8}" type="presParOf" srcId="{6557793B-1600-4A8A-B3D8-AE115E67FAD5}" destId="{D27FCA5F-DD57-4513-9E02-65B9ADCE8F81}" srcOrd="0" destOrd="0" presId="urn:microsoft.com/office/officeart/2005/8/layout/list1"/>
    <dgm:cxn modelId="{8E29EDC7-6E81-49BD-A854-C255A5F0B0CB}" type="presParOf" srcId="{6557793B-1600-4A8A-B3D8-AE115E67FAD5}" destId="{8954623F-613A-4179-9D68-1FB51D27BCBE}" srcOrd="1" destOrd="0" presId="urn:microsoft.com/office/officeart/2005/8/layout/list1"/>
    <dgm:cxn modelId="{EF56053A-48BD-40E8-8546-9A3EE1FD780D}" type="presParOf" srcId="{85D80493-447C-441E-B934-FE32C60277C1}" destId="{82C41FEC-9C0C-42BA-8B3D-D22185A26B72}" srcOrd="17" destOrd="0" presId="urn:microsoft.com/office/officeart/2005/8/layout/list1"/>
    <dgm:cxn modelId="{C964C1B7-CDC0-4537-AAEB-64EE3D68EDCB}" type="presParOf" srcId="{85D80493-447C-441E-B934-FE32C60277C1}" destId="{13F3726E-984B-47CF-B431-391BA93CEBAA}" srcOrd="18" destOrd="0" presId="urn:microsoft.com/office/officeart/2005/8/layout/list1"/>
    <dgm:cxn modelId="{0614B216-31FD-4AF6-94BD-74CDABA68F3F}" type="presParOf" srcId="{85D80493-447C-441E-B934-FE32C60277C1}" destId="{9CC8B1A0-929C-4F12-A32D-8267EC206668}" srcOrd="19" destOrd="0" presId="urn:microsoft.com/office/officeart/2005/8/layout/list1"/>
    <dgm:cxn modelId="{8702A1E2-5C60-4AC2-877F-92687EABA7AD}" type="presParOf" srcId="{85D80493-447C-441E-B934-FE32C60277C1}" destId="{68DB6DBF-061C-4C94-AFF3-42A0851C815E}" srcOrd="20" destOrd="0" presId="urn:microsoft.com/office/officeart/2005/8/layout/list1"/>
    <dgm:cxn modelId="{8AE3D554-DDC1-4490-B2D8-43F966608309}" type="presParOf" srcId="{68DB6DBF-061C-4C94-AFF3-42A0851C815E}" destId="{35163DBC-6F07-4434-9C30-1D933158B24C}" srcOrd="0" destOrd="0" presId="urn:microsoft.com/office/officeart/2005/8/layout/list1"/>
    <dgm:cxn modelId="{E5C2F2D4-3F82-471D-8253-D977FC43BFEE}" type="presParOf" srcId="{68DB6DBF-061C-4C94-AFF3-42A0851C815E}" destId="{46E1283C-54E1-46B5-8C63-0A521B9AEAD0}" srcOrd="1" destOrd="0" presId="urn:microsoft.com/office/officeart/2005/8/layout/list1"/>
    <dgm:cxn modelId="{D18F2441-8B7D-4554-9BD2-ADD4FB932AFD}" type="presParOf" srcId="{85D80493-447C-441E-B934-FE32C60277C1}" destId="{D56DBF09-F193-4832-8DAB-48B6EBFB843A}" srcOrd="21" destOrd="0" presId="urn:microsoft.com/office/officeart/2005/8/layout/list1"/>
    <dgm:cxn modelId="{9D038F05-A8B2-4FCC-88DF-A5A079637740}" type="presParOf" srcId="{85D80493-447C-441E-B934-FE32C60277C1}" destId="{6D9D5FA1-9D07-4308-BF23-3173963038A3}"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E3EDAF4-1809-41A5-8B87-8F73FCF5BFC2}"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982982F3-BC41-4D9B-A5EE-4C138B6B2B7B}">
      <dgm:prSet phldrT="[Text]"/>
      <dgm:spPr/>
      <dgm:t>
        <a:bodyPr/>
        <a:lstStyle/>
        <a:p>
          <a:r>
            <a:rPr lang="en-US" dirty="0" smtClean="0"/>
            <a:t>Identify MARC options for FY24</a:t>
          </a:r>
          <a:endParaRPr lang="en-US" dirty="0"/>
        </a:p>
      </dgm:t>
    </dgm:pt>
    <dgm:pt modelId="{1138FC32-45D9-4DC4-BC5E-AD18CC85D67D}" type="parTrans" cxnId="{A7843ABC-FE3B-4A84-8CBA-8D76305A6749}">
      <dgm:prSet/>
      <dgm:spPr/>
      <dgm:t>
        <a:bodyPr/>
        <a:lstStyle/>
        <a:p>
          <a:endParaRPr lang="en-US"/>
        </a:p>
      </dgm:t>
    </dgm:pt>
    <dgm:pt modelId="{4D627DFC-5975-47A4-9C37-4708F48AA96A}" type="sibTrans" cxnId="{A7843ABC-FE3B-4A84-8CBA-8D76305A6749}">
      <dgm:prSet/>
      <dgm:spPr/>
      <dgm:t>
        <a:bodyPr/>
        <a:lstStyle/>
        <a:p>
          <a:endParaRPr lang="en-US"/>
        </a:p>
      </dgm:t>
    </dgm:pt>
    <dgm:pt modelId="{EA58A71F-6C69-4E22-83B7-69EA7EEE4A9D}">
      <dgm:prSet phldrT="[Text]"/>
      <dgm:spPr/>
      <dgm:t>
        <a:bodyPr/>
        <a:lstStyle/>
        <a:p>
          <a:r>
            <a:rPr lang="en-US" dirty="0" smtClean="0"/>
            <a:t>Evaluate if a site is eligible and ready for a Cleanup Grant</a:t>
          </a:r>
          <a:endParaRPr lang="en-US" dirty="0"/>
        </a:p>
      </dgm:t>
    </dgm:pt>
    <dgm:pt modelId="{AFBF2C87-30DF-4DEA-8C1A-39012D46F979}" type="parTrans" cxnId="{E7DAB4C7-9640-4FA1-B6DD-AFCB82462B07}">
      <dgm:prSet/>
      <dgm:spPr/>
      <dgm:t>
        <a:bodyPr/>
        <a:lstStyle/>
        <a:p>
          <a:endParaRPr lang="en-US"/>
        </a:p>
      </dgm:t>
    </dgm:pt>
    <dgm:pt modelId="{BE968D07-1544-4A96-8A50-406FA94C83D3}" type="sibTrans" cxnId="{E7DAB4C7-9640-4FA1-B6DD-AFCB82462B07}">
      <dgm:prSet/>
      <dgm:spPr/>
      <dgm:t>
        <a:bodyPr/>
        <a:lstStyle/>
        <a:p>
          <a:endParaRPr lang="en-US"/>
        </a:p>
      </dgm:t>
    </dgm:pt>
    <dgm:pt modelId="{6D1E52F1-010D-4CD2-89C3-ADD6DABB82CF}">
      <dgm:prSet phldrT="[Text]"/>
      <dgm:spPr/>
      <dgm:t>
        <a:bodyPr/>
        <a:lstStyle/>
        <a:p>
          <a:r>
            <a:rPr lang="en-US" dirty="0" smtClean="0"/>
            <a:t>Identify criteria to select type of grant, Target Areas and Site(s) for Assessment Grants</a:t>
          </a:r>
          <a:endParaRPr lang="en-US" dirty="0"/>
        </a:p>
      </dgm:t>
    </dgm:pt>
    <dgm:pt modelId="{60AFF06F-3661-488B-BC14-2FD5818D692A}" type="parTrans" cxnId="{603A2FD4-3BB1-4895-8D07-548536F61E86}">
      <dgm:prSet/>
      <dgm:spPr/>
      <dgm:t>
        <a:bodyPr/>
        <a:lstStyle/>
        <a:p>
          <a:endParaRPr lang="en-US"/>
        </a:p>
      </dgm:t>
    </dgm:pt>
    <dgm:pt modelId="{93D3065A-58AA-4173-8E0C-7C42CF624899}" type="sibTrans" cxnId="{603A2FD4-3BB1-4895-8D07-548536F61E86}">
      <dgm:prSet/>
      <dgm:spPr/>
      <dgm:t>
        <a:bodyPr/>
        <a:lstStyle/>
        <a:p>
          <a:endParaRPr lang="en-US"/>
        </a:p>
      </dgm:t>
    </dgm:pt>
    <dgm:pt modelId="{1EC90C1D-25EA-494E-AF78-63208A1FFD3E}">
      <dgm:prSet phldrT="[Text]"/>
      <dgm:spPr/>
      <dgm:t>
        <a:bodyPr/>
        <a:lstStyle/>
        <a:p>
          <a:r>
            <a:rPr lang="en-US" dirty="0" smtClean="0"/>
            <a:t>Plan for additional training and find resources to prepare the proposal</a:t>
          </a:r>
          <a:endParaRPr lang="en-US" dirty="0"/>
        </a:p>
      </dgm:t>
    </dgm:pt>
    <dgm:pt modelId="{054DF073-CB33-4EF1-85F0-8A8376EBE6FE}" type="parTrans" cxnId="{12C5F26D-E868-475D-A259-ABBA064BF090}">
      <dgm:prSet/>
      <dgm:spPr/>
      <dgm:t>
        <a:bodyPr/>
        <a:lstStyle/>
        <a:p>
          <a:endParaRPr lang="en-US"/>
        </a:p>
      </dgm:t>
    </dgm:pt>
    <dgm:pt modelId="{8C314414-A665-48BE-A17D-08A95C2C687A}" type="sibTrans" cxnId="{12C5F26D-E868-475D-A259-ABBA064BF090}">
      <dgm:prSet/>
      <dgm:spPr/>
      <dgm:t>
        <a:bodyPr/>
        <a:lstStyle/>
        <a:p>
          <a:endParaRPr lang="en-US"/>
        </a:p>
      </dgm:t>
    </dgm:pt>
    <dgm:pt modelId="{76DD2C86-DECA-49C6-B666-E3B23B90D60B}">
      <dgm:prSet phldrT="[Text]"/>
      <dgm:spPr/>
      <dgm:t>
        <a:bodyPr/>
        <a:lstStyle/>
        <a:p>
          <a:r>
            <a:rPr lang="en-US" dirty="0" smtClean="0"/>
            <a:t>Select the appropriate type of grant for your organization</a:t>
          </a:r>
          <a:endParaRPr lang="en-US" dirty="0"/>
        </a:p>
      </dgm:t>
    </dgm:pt>
    <dgm:pt modelId="{E97FF89A-698E-453F-80F8-9A393641E105}" type="parTrans" cxnId="{FC4398AB-D680-4A57-B3C9-4682D1C1A061}">
      <dgm:prSet/>
      <dgm:spPr/>
      <dgm:t>
        <a:bodyPr/>
        <a:lstStyle/>
        <a:p>
          <a:endParaRPr lang="en-US"/>
        </a:p>
      </dgm:t>
    </dgm:pt>
    <dgm:pt modelId="{320200FC-57DA-4445-B52B-26386F4289B3}" type="sibTrans" cxnId="{FC4398AB-D680-4A57-B3C9-4682D1C1A061}">
      <dgm:prSet/>
      <dgm:spPr/>
      <dgm:t>
        <a:bodyPr/>
        <a:lstStyle/>
        <a:p>
          <a:endParaRPr lang="en-US"/>
        </a:p>
      </dgm:t>
    </dgm:pt>
    <dgm:pt modelId="{6C8A26F7-92AA-469A-9313-0F1A62D36516}">
      <dgm:prSet phldrT="[Text]"/>
      <dgm:spPr>
        <a:solidFill>
          <a:schemeClr val="tx2"/>
        </a:solidFill>
      </dgm:spPr>
      <dgm:t>
        <a:bodyPr/>
        <a:lstStyle/>
        <a:p>
          <a:r>
            <a:rPr lang="en-US" dirty="0" smtClean="0">
              <a:solidFill>
                <a:schemeClr val="bg1"/>
              </a:solidFill>
            </a:rPr>
            <a:t>Apply for sam.gov and grants.gov accounts</a:t>
          </a:r>
          <a:endParaRPr lang="en-US" dirty="0">
            <a:solidFill>
              <a:schemeClr val="bg1"/>
            </a:solidFill>
          </a:endParaRPr>
        </a:p>
      </dgm:t>
    </dgm:pt>
    <dgm:pt modelId="{F17A760A-1795-4DB6-AFE8-2CDDFFC88F31}" type="parTrans" cxnId="{AF6D3321-AFF3-4630-B169-DA00A5B38758}">
      <dgm:prSet/>
      <dgm:spPr/>
      <dgm:t>
        <a:bodyPr/>
        <a:lstStyle/>
        <a:p>
          <a:endParaRPr lang="en-US"/>
        </a:p>
      </dgm:t>
    </dgm:pt>
    <dgm:pt modelId="{E594D9F8-CF7D-4120-B4C2-20564788FD10}" type="sibTrans" cxnId="{AF6D3321-AFF3-4630-B169-DA00A5B38758}">
      <dgm:prSet/>
      <dgm:spPr/>
      <dgm:t>
        <a:bodyPr/>
        <a:lstStyle/>
        <a:p>
          <a:endParaRPr lang="en-US"/>
        </a:p>
      </dgm:t>
    </dgm:pt>
    <dgm:pt modelId="{EDA15655-4096-4AFE-9A3C-EFC9A3A00E08}" type="pres">
      <dgm:prSet presAssocID="{6E3EDAF4-1809-41A5-8B87-8F73FCF5BFC2}" presName="diagram" presStyleCnt="0">
        <dgm:presLayoutVars>
          <dgm:dir/>
          <dgm:resizeHandles val="exact"/>
        </dgm:presLayoutVars>
      </dgm:prSet>
      <dgm:spPr/>
      <dgm:t>
        <a:bodyPr/>
        <a:lstStyle/>
        <a:p>
          <a:endParaRPr lang="en-US"/>
        </a:p>
      </dgm:t>
    </dgm:pt>
    <dgm:pt modelId="{EB4CEE6B-2BEB-49A6-9831-A11C561ADFE4}" type="pres">
      <dgm:prSet presAssocID="{982982F3-BC41-4D9B-A5EE-4C138B6B2B7B}" presName="node" presStyleLbl="node1" presStyleIdx="0" presStyleCnt="6">
        <dgm:presLayoutVars>
          <dgm:bulletEnabled val="1"/>
        </dgm:presLayoutVars>
      </dgm:prSet>
      <dgm:spPr/>
      <dgm:t>
        <a:bodyPr/>
        <a:lstStyle/>
        <a:p>
          <a:endParaRPr lang="en-US"/>
        </a:p>
      </dgm:t>
    </dgm:pt>
    <dgm:pt modelId="{E89843F6-0DA1-49A2-BEDE-8B968EE465D1}" type="pres">
      <dgm:prSet presAssocID="{4D627DFC-5975-47A4-9C37-4708F48AA96A}" presName="sibTrans" presStyleCnt="0"/>
      <dgm:spPr/>
    </dgm:pt>
    <dgm:pt modelId="{FB1CCE07-D288-4B44-AED9-86D0BD31ECD0}" type="pres">
      <dgm:prSet presAssocID="{76DD2C86-DECA-49C6-B666-E3B23B90D60B}" presName="node" presStyleLbl="node1" presStyleIdx="1" presStyleCnt="6">
        <dgm:presLayoutVars>
          <dgm:bulletEnabled val="1"/>
        </dgm:presLayoutVars>
      </dgm:prSet>
      <dgm:spPr/>
      <dgm:t>
        <a:bodyPr/>
        <a:lstStyle/>
        <a:p>
          <a:endParaRPr lang="en-US"/>
        </a:p>
      </dgm:t>
    </dgm:pt>
    <dgm:pt modelId="{78E83B9F-BE1A-4C1B-AA43-8A0ECBFD16EA}" type="pres">
      <dgm:prSet presAssocID="{320200FC-57DA-4445-B52B-26386F4289B3}" presName="sibTrans" presStyleCnt="0"/>
      <dgm:spPr/>
    </dgm:pt>
    <dgm:pt modelId="{4E7669A4-3F80-422F-9AE2-B790C9CB95AA}" type="pres">
      <dgm:prSet presAssocID="{EA58A71F-6C69-4E22-83B7-69EA7EEE4A9D}" presName="node" presStyleLbl="node1" presStyleIdx="2" presStyleCnt="6">
        <dgm:presLayoutVars>
          <dgm:bulletEnabled val="1"/>
        </dgm:presLayoutVars>
      </dgm:prSet>
      <dgm:spPr/>
      <dgm:t>
        <a:bodyPr/>
        <a:lstStyle/>
        <a:p>
          <a:endParaRPr lang="en-US"/>
        </a:p>
      </dgm:t>
    </dgm:pt>
    <dgm:pt modelId="{A9798037-016C-4442-97CC-D45D243FD39C}" type="pres">
      <dgm:prSet presAssocID="{BE968D07-1544-4A96-8A50-406FA94C83D3}" presName="sibTrans" presStyleCnt="0"/>
      <dgm:spPr/>
    </dgm:pt>
    <dgm:pt modelId="{EF1B5F03-3C9F-49E3-8C40-83D73639AF59}" type="pres">
      <dgm:prSet presAssocID="{6D1E52F1-010D-4CD2-89C3-ADD6DABB82CF}" presName="node" presStyleLbl="node1" presStyleIdx="3" presStyleCnt="6">
        <dgm:presLayoutVars>
          <dgm:bulletEnabled val="1"/>
        </dgm:presLayoutVars>
      </dgm:prSet>
      <dgm:spPr/>
      <dgm:t>
        <a:bodyPr/>
        <a:lstStyle/>
        <a:p>
          <a:endParaRPr lang="en-US"/>
        </a:p>
      </dgm:t>
    </dgm:pt>
    <dgm:pt modelId="{BDF24183-728D-4369-8F13-5BB79B61201A}" type="pres">
      <dgm:prSet presAssocID="{93D3065A-58AA-4173-8E0C-7C42CF624899}" presName="sibTrans" presStyleCnt="0"/>
      <dgm:spPr/>
    </dgm:pt>
    <dgm:pt modelId="{37B16126-73AC-4286-9D9C-A83FA8E277A1}" type="pres">
      <dgm:prSet presAssocID="{6C8A26F7-92AA-469A-9313-0F1A62D36516}" presName="node" presStyleLbl="node1" presStyleIdx="4" presStyleCnt="6">
        <dgm:presLayoutVars>
          <dgm:bulletEnabled val="1"/>
        </dgm:presLayoutVars>
      </dgm:prSet>
      <dgm:spPr/>
      <dgm:t>
        <a:bodyPr/>
        <a:lstStyle/>
        <a:p>
          <a:endParaRPr lang="en-US"/>
        </a:p>
      </dgm:t>
    </dgm:pt>
    <dgm:pt modelId="{C4877B1D-0712-460A-BE88-C9FADB71BB76}" type="pres">
      <dgm:prSet presAssocID="{E594D9F8-CF7D-4120-B4C2-20564788FD10}" presName="sibTrans" presStyleCnt="0"/>
      <dgm:spPr/>
    </dgm:pt>
    <dgm:pt modelId="{C1292D8B-74E2-4292-9D9E-F73B9F412D8A}" type="pres">
      <dgm:prSet presAssocID="{1EC90C1D-25EA-494E-AF78-63208A1FFD3E}" presName="node" presStyleLbl="node1" presStyleIdx="5" presStyleCnt="6">
        <dgm:presLayoutVars>
          <dgm:bulletEnabled val="1"/>
        </dgm:presLayoutVars>
      </dgm:prSet>
      <dgm:spPr/>
      <dgm:t>
        <a:bodyPr/>
        <a:lstStyle/>
        <a:p>
          <a:endParaRPr lang="en-US"/>
        </a:p>
      </dgm:t>
    </dgm:pt>
  </dgm:ptLst>
  <dgm:cxnLst>
    <dgm:cxn modelId="{D91F3CE6-8EAA-4AC6-9BFB-E888D68650AA}" type="presOf" srcId="{6D1E52F1-010D-4CD2-89C3-ADD6DABB82CF}" destId="{EF1B5F03-3C9F-49E3-8C40-83D73639AF59}" srcOrd="0" destOrd="0" presId="urn:microsoft.com/office/officeart/2005/8/layout/default"/>
    <dgm:cxn modelId="{D852E05E-B53C-4B38-B323-BCE503B0E6FB}" type="presOf" srcId="{EA58A71F-6C69-4E22-83B7-69EA7EEE4A9D}" destId="{4E7669A4-3F80-422F-9AE2-B790C9CB95AA}" srcOrd="0" destOrd="0" presId="urn:microsoft.com/office/officeart/2005/8/layout/default"/>
    <dgm:cxn modelId="{FC4398AB-D680-4A57-B3C9-4682D1C1A061}" srcId="{6E3EDAF4-1809-41A5-8B87-8F73FCF5BFC2}" destId="{76DD2C86-DECA-49C6-B666-E3B23B90D60B}" srcOrd="1" destOrd="0" parTransId="{E97FF89A-698E-453F-80F8-9A393641E105}" sibTransId="{320200FC-57DA-4445-B52B-26386F4289B3}"/>
    <dgm:cxn modelId="{12C5F26D-E868-475D-A259-ABBA064BF090}" srcId="{6E3EDAF4-1809-41A5-8B87-8F73FCF5BFC2}" destId="{1EC90C1D-25EA-494E-AF78-63208A1FFD3E}" srcOrd="5" destOrd="0" parTransId="{054DF073-CB33-4EF1-85F0-8A8376EBE6FE}" sibTransId="{8C314414-A665-48BE-A17D-08A95C2C687A}"/>
    <dgm:cxn modelId="{603A2FD4-3BB1-4895-8D07-548536F61E86}" srcId="{6E3EDAF4-1809-41A5-8B87-8F73FCF5BFC2}" destId="{6D1E52F1-010D-4CD2-89C3-ADD6DABB82CF}" srcOrd="3" destOrd="0" parTransId="{60AFF06F-3661-488B-BC14-2FD5818D692A}" sibTransId="{93D3065A-58AA-4173-8E0C-7C42CF624899}"/>
    <dgm:cxn modelId="{FEBF3D9C-297F-411A-9AB8-2EFE55E39112}" type="presOf" srcId="{6C8A26F7-92AA-469A-9313-0F1A62D36516}" destId="{37B16126-73AC-4286-9D9C-A83FA8E277A1}" srcOrd="0" destOrd="0" presId="urn:microsoft.com/office/officeart/2005/8/layout/default"/>
    <dgm:cxn modelId="{E73566B9-E5D4-46F5-98B4-E7CA4A6AA426}" type="presOf" srcId="{76DD2C86-DECA-49C6-B666-E3B23B90D60B}" destId="{FB1CCE07-D288-4B44-AED9-86D0BD31ECD0}" srcOrd="0" destOrd="0" presId="urn:microsoft.com/office/officeart/2005/8/layout/default"/>
    <dgm:cxn modelId="{E7DAB4C7-9640-4FA1-B6DD-AFCB82462B07}" srcId="{6E3EDAF4-1809-41A5-8B87-8F73FCF5BFC2}" destId="{EA58A71F-6C69-4E22-83B7-69EA7EEE4A9D}" srcOrd="2" destOrd="0" parTransId="{AFBF2C87-30DF-4DEA-8C1A-39012D46F979}" sibTransId="{BE968D07-1544-4A96-8A50-406FA94C83D3}"/>
    <dgm:cxn modelId="{D2C86854-9E3E-4BAB-87FA-91AC06983A5D}" type="presOf" srcId="{982982F3-BC41-4D9B-A5EE-4C138B6B2B7B}" destId="{EB4CEE6B-2BEB-49A6-9831-A11C561ADFE4}" srcOrd="0" destOrd="0" presId="urn:microsoft.com/office/officeart/2005/8/layout/default"/>
    <dgm:cxn modelId="{EE93A7E0-5EDF-4129-A9DC-8060B11E380B}" type="presOf" srcId="{1EC90C1D-25EA-494E-AF78-63208A1FFD3E}" destId="{C1292D8B-74E2-4292-9D9E-F73B9F412D8A}" srcOrd="0" destOrd="0" presId="urn:microsoft.com/office/officeart/2005/8/layout/default"/>
    <dgm:cxn modelId="{A7843ABC-FE3B-4A84-8CBA-8D76305A6749}" srcId="{6E3EDAF4-1809-41A5-8B87-8F73FCF5BFC2}" destId="{982982F3-BC41-4D9B-A5EE-4C138B6B2B7B}" srcOrd="0" destOrd="0" parTransId="{1138FC32-45D9-4DC4-BC5E-AD18CC85D67D}" sibTransId="{4D627DFC-5975-47A4-9C37-4708F48AA96A}"/>
    <dgm:cxn modelId="{5BAE4FBC-52A3-46C3-AFBF-48ABC283D52B}" type="presOf" srcId="{6E3EDAF4-1809-41A5-8B87-8F73FCF5BFC2}" destId="{EDA15655-4096-4AFE-9A3C-EFC9A3A00E08}" srcOrd="0" destOrd="0" presId="urn:microsoft.com/office/officeart/2005/8/layout/default"/>
    <dgm:cxn modelId="{AF6D3321-AFF3-4630-B169-DA00A5B38758}" srcId="{6E3EDAF4-1809-41A5-8B87-8F73FCF5BFC2}" destId="{6C8A26F7-92AA-469A-9313-0F1A62D36516}" srcOrd="4" destOrd="0" parTransId="{F17A760A-1795-4DB6-AFE8-2CDDFFC88F31}" sibTransId="{E594D9F8-CF7D-4120-B4C2-20564788FD10}"/>
    <dgm:cxn modelId="{43DD1426-531A-462F-A62C-325A23CC9AAD}" type="presParOf" srcId="{EDA15655-4096-4AFE-9A3C-EFC9A3A00E08}" destId="{EB4CEE6B-2BEB-49A6-9831-A11C561ADFE4}" srcOrd="0" destOrd="0" presId="urn:microsoft.com/office/officeart/2005/8/layout/default"/>
    <dgm:cxn modelId="{AC4402C9-48C4-4611-B382-6C587D2787DC}" type="presParOf" srcId="{EDA15655-4096-4AFE-9A3C-EFC9A3A00E08}" destId="{E89843F6-0DA1-49A2-BEDE-8B968EE465D1}" srcOrd="1" destOrd="0" presId="urn:microsoft.com/office/officeart/2005/8/layout/default"/>
    <dgm:cxn modelId="{D0E74731-93AD-4961-9793-0E378110E485}" type="presParOf" srcId="{EDA15655-4096-4AFE-9A3C-EFC9A3A00E08}" destId="{FB1CCE07-D288-4B44-AED9-86D0BD31ECD0}" srcOrd="2" destOrd="0" presId="urn:microsoft.com/office/officeart/2005/8/layout/default"/>
    <dgm:cxn modelId="{8A780CBF-EB53-4522-95B0-739B503EBAF4}" type="presParOf" srcId="{EDA15655-4096-4AFE-9A3C-EFC9A3A00E08}" destId="{78E83B9F-BE1A-4C1B-AA43-8A0ECBFD16EA}" srcOrd="3" destOrd="0" presId="urn:microsoft.com/office/officeart/2005/8/layout/default"/>
    <dgm:cxn modelId="{1A4C3F61-662C-4265-83FD-32977D1366EA}" type="presParOf" srcId="{EDA15655-4096-4AFE-9A3C-EFC9A3A00E08}" destId="{4E7669A4-3F80-422F-9AE2-B790C9CB95AA}" srcOrd="4" destOrd="0" presId="urn:microsoft.com/office/officeart/2005/8/layout/default"/>
    <dgm:cxn modelId="{DCB07D81-DB1E-4022-B1F1-29CC3A6D46EA}" type="presParOf" srcId="{EDA15655-4096-4AFE-9A3C-EFC9A3A00E08}" destId="{A9798037-016C-4442-97CC-D45D243FD39C}" srcOrd="5" destOrd="0" presId="urn:microsoft.com/office/officeart/2005/8/layout/default"/>
    <dgm:cxn modelId="{60F59A39-487C-4502-87F3-C1554390910E}" type="presParOf" srcId="{EDA15655-4096-4AFE-9A3C-EFC9A3A00E08}" destId="{EF1B5F03-3C9F-49E3-8C40-83D73639AF59}" srcOrd="6" destOrd="0" presId="urn:microsoft.com/office/officeart/2005/8/layout/default"/>
    <dgm:cxn modelId="{8A57E265-B234-4FD0-AEB5-285599FCA906}" type="presParOf" srcId="{EDA15655-4096-4AFE-9A3C-EFC9A3A00E08}" destId="{BDF24183-728D-4369-8F13-5BB79B61201A}" srcOrd="7" destOrd="0" presId="urn:microsoft.com/office/officeart/2005/8/layout/default"/>
    <dgm:cxn modelId="{9F5E29FE-B04F-4400-AD97-14733126FFA8}" type="presParOf" srcId="{EDA15655-4096-4AFE-9A3C-EFC9A3A00E08}" destId="{37B16126-73AC-4286-9D9C-A83FA8E277A1}" srcOrd="8" destOrd="0" presId="urn:microsoft.com/office/officeart/2005/8/layout/default"/>
    <dgm:cxn modelId="{F2D5E176-ADDC-4452-B28D-4954CA4036B3}" type="presParOf" srcId="{EDA15655-4096-4AFE-9A3C-EFC9A3A00E08}" destId="{C4877B1D-0712-460A-BE88-C9FADB71BB76}" srcOrd="9" destOrd="0" presId="urn:microsoft.com/office/officeart/2005/8/layout/default"/>
    <dgm:cxn modelId="{578C7329-8723-4FFA-85C5-D1F60E554640}" type="presParOf" srcId="{EDA15655-4096-4AFE-9A3C-EFC9A3A00E08}" destId="{C1292D8B-74E2-4292-9D9E-F73B9F412D8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E3EDAF4-1809-41A5-8B87-8F73FCF5BFC2}"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982982F3-BC41-4D9B-A5EE-4C138B6B2B7B}">
      <dgm:prSet phldrT="[Text]"/>
      <dgm:spPr/>
      <dgm:t>
        <a:bodyPr/>
        <a:lstStyle/>
        <a:p>
          <a:r>
            <a:rPr lang="en-US" dirty="0" smtClean="0"/>
            <a:t>Identify MARC options for FY24</a:t>
          </a:r>
          <a:endParaRPr lang="en-US" dirty="0"/>
        </a:p>
      </dgm:t>
    </dgm:pt>
    <dgm:pt modelId="{1138FC32-45D9-4DC4-BC5E-AD18CC85D67D}" type="parTrans" cxnId="{A7843ABC-FE3B-4A84-8CBA-8D76305A6749}">
      <dgm:prSet/>
      <dgm:spPr/>
      <dgm:t>
        <a:bodyPr/>
        <a:lstStyle/>
        <a:p>
          <a:endParaRPr lang="en-US"/>
        </a:p>
      </dgm:t>
    </dgm:pt>
    <dgm:pt modelId="{4D627DFC-5975-47A4-9C37-4708F48AA96A}" type="sibTrans" cxnId="{A7843ABC-FE3B-4A84-8CBA-8D76305A6749}">
      <dgm:prSet/>
      <dgm:spPr/>
      <dgm:t>
        <a:bodyPr/>
        <a:lstStyle/>
        <a:p>
          <a:endParaRPr lang="en-US"/>
        </a:p>
      </dgm:t>
    </dgm:pt>
    <dgm:pt modelId="{EA58A71F-6C69-4E22-83B7-69EA7EEE4A9D}">
      <dgm:prSet phldrT="[Text]"/>
      <dgm:spPr/>
      <dgm:t>
        <a:bodyPr/>
        <a:lstStyle/>
        <a:p>
          <a:r>
            <a:rPr lang="en-US" dirty="0" smtClean="0"/>
            <a:t>Evaluate if a site is eligible and ready for a Cleanup Grant</a:t>
          </a:r>
          <a:endParaRPr lang="en-US" dirty="0"/>
        </a:p>
      </dgm:t>
    </dgm:pt>
    <dgm:pt modelId="{AFBF2C87-30DF-4DEA-8C1A-39012D46F979}" type="parTrans" cxnId="{E7DAB4C7-9640-4FA1-B6DD-AFCB82462B07}">
      <dgm:prSet/>
      <dgm:spPr/>
      <dgm:t>
        <a:bodyPr/>
        <a:lstStyle/>
        <a:p>
          <a:endParaRPr lang="en-US"/>
        </a:p>
      </dgm:t>
    </dgm:pt>
    <dgm:pt modelId="{BE968D07-1544-4A96-8A50-406FA94C83D3}" type="sibTrans" cxnId="{E7DAB4C7-9640-4FA1-B6DD-AFCB82462B07}">
      <dgm:prSet/>
      <dgm:spPr/>
      <dgm:t>
        <a:bodyPr/>
        <a:lstStyle/>
        <a:p>
          <a:endParaRPr lang="en-US"/>
        </a:p>
      </dgm:t>
    </dgm:pt>
    <dgm:pt modelId="{6D1E52F1-010D-4CD2-89C3-ADD6DABB82CF}">
      <dgm:prSet phldrT="[Text]"/>
      <dgm:spPr/>
      <dgm:t>
        <a:bodyPr/>
        <a:lstStyle/>
        <a:p>
          <a:r>
            <a:rPr lang="en-US" dirty="0" smtClean="0"/>
            <a:t>Identify criteria to select type of grant, Target Areas and Site(s) for Assessment Grants</a:t>
          </a:r>
          <a:endParaRPr lang="en-US" dirty="0"/>
        </a:p>
      </dgm:t>
    </dgm:pt>
    <dgm:pt modelId="{60AFF06F-3661-488B-BC14-2FD5818D692A}" type="parTrans" cxnId="{603A2FD4-3BB1-4895-8D07-548536F61E86}">
      <dgm:prSet/>
      <dgm:spPr/>
      <dgm:t>
        <a:bodyPr/>
        <a:lstStyle/>
        <a:p>
          <a:endParaRPr lang="en-US"/>
        </a:p>
      </dgm:t>
    </dgm:pt>
    <dgm:pt modelId="{93D3065A-58AA-4173-8E0C-7C42CF624899}" type="sibTrans" cxnId="{603A2FD4-3BB1-4895-8D07-548536F61E86}">
      <dgm:prSet/>
      <dgm:spPr/>
      <dgm:t>
        <a:bodyPr/>
        <a:lstStyle/>
        <a:p>
          <a:endParaRPr lang="en-US"/>
        </a:p>
      </dgm:t>
    </dgm:pt>
    <dgm:pt modelId="{1EC90C1D-25EA-494E-AF78-63208A1FFD3E}">
      <dgm:prSet phldrT="[Text]"/>
      <dgm:spPr>
        <a:solidFill>
          <a:schemeClr val="tx2"/>
        </a:solidFill>
      </dgm:spPr>
      <dgm:t>
        <a:bodyPr/>
        <a:lstStyle/>
        <a:p>
          <a:r>
            <a:rPr lang="en-US" dirty="0" smtClean="0">
              <a:solidFill>
                <a:schemeClr val="bg1"/>
              </a:solidFill>
            </a:rPr>
            <a:t>Plan for additional training and find resources to prepare the proposal</a:t>
          </a:r>
          <a:endParaRPr lang="en-US" dirty="0">
            <a:solidFill>
              <a:schemeClr val="bg1"/>
            </a:solidFill>
          </a:endParaRPr>
        </a:p>
      </dgm:t>
    </dgm:pt>
    <dgm:pt modelId="{054DF073-CB33-4EF1-85F0-8A8376EBE6FE}" type="parTrans" cxnId="{12C5F26D-E868-475D-A259-ABBA064BF090}">
      <dgm:prSet/>
      <dgm:spPr/>
      <dgm:t>
        <a:bodyPr/>
        <a:lstStyle/>
        <a:p>
          <a:endParaRPr lang="en-US"/>
        </a:p>
      </dgm:t>
    </dgm:pt>
    <dgm:pt modelId="{8C314414-A665-48BE-A17D-08A95C2C687A}" type="sibTrans" cxnId="{12C5F26D-E868-475D-A259-ABBA064BF090}">
      <dgm:prSet/>
      <dgm:spPr/>
      <dgm:t>
        <a:bodyPr/>
        <a:lstStyle/>
        <a:p>
          <a:endParaRPr lang="en-US"/>
        </a:p>
      </dgm:t>
    </dgm:pt>
    <dgm:pt modelId="{76DD2C86-DECA-49C6-B666-E3B23B90D60B}">
      <dgm:prSet phldrT="[Text]"/>
      <dgm:spPr/>
      <dgm:t>
        <a:bodyPr/>
        <a:lstStyle/>
        <a:p>
          <a:r>
            <a:rPr lang="en-US" dirty="0" smtClean="0"/>
            <a:t>Select the appropriate type of grant for your organization</a:t>
          </a:r>
          <a:endParaRPr lang="en-US" dirty="0"/>
        </a:p>
      </dgm:t>
    </dgm:pt>
    <dgm:pt modelId="{E97FF89A-698E-453F-80F8-9A393641E105}" type="parTrans" cxnId="{FC4398AB-D680-4A57-B3C9-4682D1C1A061}">
      <dgm:prSet/>
      <dgm:spPr/>
      <dgm:t>
        <a:bodyPr/>
        <a:lstStyle/>
        <a:p>
          <a:endParaRPr lang="en-US"/>
        </a:p>
      </dgm:t>
    </dgm:pt>
    <dgm:pt modelId="{320200FC-57DA-4445-B52B-26386F4289B3}" type="sibTrans" cxnId="{FC4398AB-D680-4A57-B3C9-4682D1C1A061}">
      <dgm:prSet/>
      <dgm:spPr/>
      <dgm:t>
        <a:bodyPr/>
        <a:lstStyle/>
        <a:p>
          <a:endParaRPr lang="en-US"/>
        </a:p>
      </dgm:t>
    </dgm:pt>
    <dgm:pt modelId="{6C8A26F7-92AA-469A-9313-0F1A62D36516}">
      <dgm:prSet phldrT="[Text]"/>
      <dgm:spPr/>
      <dgm:t>
        <a:bodyPr/>
        <a:lstStyle/>
        <a:p>
          <a:r>
            <a:rPr lang="en-US" dirty="0" smtClean="0"/>
            <a:t>Apply for sam.gov and grants.gov accounts</a:t>
          </a:r>
          <a:endParaRPr lang="en-US" dirty="0"/>
        </a:p>
      </dgm:t>
    </dgm:pt>
    <dgm:pt modelId="{F17A760A-1795-4DB6-AFE8-2CDDFFC88F31}" type="parTrans" cxnId="{AF6D3321-AFF3-4630-B169-DA00A5B38758}">
      <dgm:prSet/>
      <dgm:spPr/>
      <dgm:t>
        <a:bodyPr/>
        <a:lstStyle/>
        <a:p>
          <a:endParaRPr lang="en-US"/>
        </a:p>
      </dgm:t>
    </dgm:pt>
    <dgm:pt modelId="{E594D9F8-CF7D-4120-B4C2-20564788FD10}" type="sibTrans" cxnId="{AF6D3321-AFF3-4630-B169-DA00A5B38758}">
      <dgm:prSet/>
      <dgm:spPr/>
      <dgm:t>
        <a:bodyPr/>
        <a:lstStyle/>
        <a:p>
          <a:endParaRPr lang="en-US"/>
        </a:p>
      </dgm:t>
    </dgm:pt>
    <dgm:pt modelId="{EDA15655-4096-4AFE-9A3C-EFC9A3A00E08}" type="pres">
      <dgm:prSet presAssocID="{6E3EDAF4-1809-41A5-8B87-8F73FCF5BFC2}" presName="diagram" presStyleCnt="0">
        <dgm:presLayoutVars>
          <dgm:dir/>
          <dgm:resizeHandles val="exact"/>
        </dgm:presLayoutVars>
      </dgm:prSet>
      <dgm:spPr/>
      <dgm:t>
        <a:bodyPr/>
        <a:lstStyle/>
        <a:p>
          <a:endParaRPr lang="en-US"/>
        </a:p>
      </dgm:t>
    </dgm:pt>
    <dgm:pt modelId="{EB4CEE6B-2BEB-49A6-9831-A11C561ADFE4}" type="pres">
      <dgm:prSet presAssocID="{982982F3-BC41-4D9B-A5EE-4C138B6B2B7B}" presName="node" presStyleLbl="node1" presStyleIdx="0" presStyleCnt="6">
        <dgm:presLayoutVars>
          <dgm:bulletEnabled val="1"/>
        </dgm:presLayoutVars>
      </dgm:prSet>
      <dgm:spPr/>
      <dgm:t>
        <a:bodyPr/>
        <a:lstStyle/>
        <a:p>
          <a:endParaRPr lang="en-US"/>
        </a:p>
      </dgm:t>
    </dgm:pt>
    <dgm:pt modelId="{E89843F6-0DA1-49A2-BEDE-8B968EE465D1}" type="pres">
      <dgm:prSet presAssocID="{4D627DFC-5975-47A4-9C37-4708F48AA96A}" presName="sibTrans" presStyleCnt="0"/>
      <dgm:spPr/>
    </dgm:pt>
    <dgm:pt modelId="{FB1CCE07-D288-4B44-AED9-86D0BD31ECD0}" type="pres">
      <dgm:prSet presAssocID="{76DD2C86-DECA-49C6-B666-E3B23B90D60B}" presName="node" presStyleLbl="node1" presStyleIdx="1" presStyleCnt="6">
        <dgm:presLayoutVars>
          <dgm:bulletEnabled val="1"/>
        </dgm:presLayoutVars>
      </dgm:prSet>
      <dgm:spPr/>
      <dgm:t>
        <a:bodyPr/>
        <a:lstStyle/>
        <a:p>
          <a:endParaRPr lang="en-US"/>
        </a:p>
      </dgm:t>
    </dgm:pt>
    <dgm:pt modelId="{78E83B9F-BE1A-4C1B-AA43-8A0ECBFD16EA}" type="pres">
      <dgm:prSet presAssocID="{320200FC-57DA-4445-B52B-26386F4289B3}" presName="sibTrans" presStyleCnt="0"/>
      <dgm:spPr/>
    </dgm:pt>
    <dgm:pt modelId="{4E7669A4-3F80-422F-9AE2-B790C9CB95AA}" type="pres">
      <dgm:prSet presAssocID="{EA58A71F-6C69-4E22-83B7-69EA7EEE4A9D}" presName="node" presStyleLbl="node1" presStyleIdx="2" presStyleCnt="6">
        <dgm:presLayoutVars>
          <dgm:bulletEnabled val="1"/>
        </dgm:presLayoutVars>
      </dgm:prSet>
      <dgm:spPr/>
      <dgm:t>
        <a:bodyPr/>
        <a:lstStyle/>
        <a:p>
          <a:endParaRPr lang="en-US"/>
        </a:p>
      </dgm:t>
    </dgm:pt>
    <dgm:pt modelId="{A9798037-016C-4442-97CC-D45D243FD39C}" type="pres">
      <dgm:prSet presAssocID="{BE968D07-1544-4A96-8A50-406FA94C83D3}" presName="sibTrans" presStyleCnt="0"/>
      <dgm:spPr/>
    </dgm:pt>
    <dgm:pt modelId="{EF1B5F03-3C9F-49E3-8C40-83D73639AF59}" type="pres">
      <dgm:prSet presAssocID="{6D1E52F1-010D-4CD2-89C3-ADD6DABB82CF}" presName="node" presStyleLbl="node1" presStyleIdx="3" presStyleCnt="6">
        <dgm:presLayoutVars>
          <dgm:bulletEnabled val="1"/>
        </dgm:presLayoutVars>
      </dgm:prSet>
      <dgm:spPr/>
      <dgm:t>
        <a:bodyPr/>
        <a:lstStyle/>
        <a:p>
          <a:endParaRPr lang="en-US"/>
        </a:p>
      </dgm:t>
    </dgm:pt>
    <dgm:pt modelId="{BDF24183-728D-4369-8F13-5BB79B61201A}" type="pres">
      <dgm:prSet presAssocID="{93D3065A-58AA-4173-8E0C-7C42CF624899}" presName="sibTrans" presStyleCnt="0"/>
      <dgm:spPr/>
    </dgm:pt>
    <dgm:pt modelId="{37B16126-73AC-4286-9D9C-A83FA8E277A1}" type="pres">
      <dgm:prSet presAssocID="{6C8A26F7-92AA-469A-9313-0F1A62D36516}" presName="node" presStyleLbl="node1" presStyleIdx="4" presStyleCnt="6">
        <dgm:presLayoutVars>
          <dgm:bulletEnabled val="1"/>
        </dgm:presLayoutVars>
      </dgm:prSet>
      <dgm:spPr/>
      <dgm:t>
        <a:bodyPr/>
        <a:lstStyle/>
        <a:p>
          <a:endParaRPr lang="en-US"/>
        </a:p>
      </dgm:t>
    </dgm:pt>
    <dgm:pt modelId="{C4877B1D-0712-460A-BE88-C9FADB71BB76}" type="pres">
      <dgm:prSet presAssocID="{E594D9F8-CF7D-4120-B4C2-20564788FD10}" presName="sibTrans" presStyleCnt="0"/>
      <dgm:spPr/>
    </dgm:pt>
    <dgm:pt modelId="{C1292D8B-74E2-4292-9D9E-F73B9F412D8A}" type="pres">
      <dgm:prSet presAssocID="{1EC90C1D-25EA-494E-AF78-63208A1FFD3E}" presName="node" presStyleLbl="node1" presStyleIdx="5" presStyleCnt="6">
        <dgm:presLayoutVars>
          <dgm:bulletEnabled val="1"/>
        </dgm:presLayoutVars>
      </dgm:prSet>
      <dgm:spPr/>
      <dgm:t>
        <a:bodyPr/>
        <a:lstStyle/>
        <a:p>
          <a:endParaRPr lang="en-US"/>
        </a:p>
      </dgm:t>
    </dgm:pt>
  </dgm:ptLst>
  <dgm:cxnLst>
    <dgm:cxn modelId="{D91F3CE6-8EAA-4AC6-9BFB-E888D68650AA}" type="presOf" srcId="{6D1E52F1-010D-4CD2-89C3-ADD6DABB82CF}" destId="{EF1B5F03-3C9F-49E3-8C40-83D73639AF59}" srcOrd="0" destOrd="0" presId="urn:microsoft.com/office/officeart/2005/8/layout/default"/>
    <dgm:cxn modelId="{D852E05E-B53C-4B38-B323-BCE503B0E6FB}" type="presOf" srcId="{EA58A71F-6C69-4E22-83B7-69EA7EEE4A9D}" destId="{4E7669A4-3F80-422F-9AE2-B790C9CB95AA}" srcOrd="0" destOrd="0" presId="urn:microsoft.com/office/officeart/2005/8/layout/default"/>
    <dgm:cxn modelId="{FC4398AB-D680-4A57-B3C9-4682D1C1A061}" srcId="{6E3EDAF4-1809-41A5-8B87-8F73FCF5BFC2}" destId="{76DD2C86-DECA-49C6-B666-E3B23B90D60B}" srcOrd="1" destOrd="0" parTransId="{E97FF89A-698E-453F-80F8-9A393641E105}" sibTransId="{320200FC-57DA-4445-B52B-26386F4289B3}"/>
    <dgm:cxn modelId="{12C5F26D-E868-475D-A259-ABBA064BF090}" srcId="{6E3EDAF4-1809-41A5-8B87-8F73FCF5BFC2}" destId="{1EC90C1D-25EA-494E-AF78-63208A1FFD3E}" srcOrd="5" destOrd="0" parTransId="{054DF073-CB33-4EF1-85F0-8A8376EBE6FE}" sibTransId="{8C314414-A665-48BE-A17D-08A95C2C687A}"/>
    <dgm:cxn modelId="{603A2FD4-3BB1-4895-8D07-548536F61E86}" srcId="{6E3EDAF4-1809-41A5-8B87-8F73FCF5BFC2}" destId="{6D1E52F1-010D-4CD2-89C3-ADD6DABB82CF}" srcOrd="3" destOrd="0" parTransId="{60AFF06F-3661-488B-BC14-2FD5818D692A}" sibTransId="{93D3065A-58AA-4173-8E0C-7C42CF624899}"/>
    <dgm:cxn modelId="{FEBF3D9C-297F-411A-9AB8-2EFE55E39112}" type="presOf" srcId="{6C8A26F7-92AA-469A-9313-0F1A62D36516}" destId="{37B16126-73AC-4286-9D9C-A83FA8E277A1}" srcOrd="0" destOrd="0" presId="urn:microsoft.com/office/officeart/2005/8/layout/default"/>
    <dgm:cxn modelId="{E73566B9-E5D4-46F5-98B4-E7CA4A6AA426}" type="presOf" srcId="{76DD2C86-DECA-49C6-B666-E3B23B90D60B}" destId="{FB1CCE07-D288-4B44-AED9-86D0BD31ECD0}" srcOrd="0" destOrd="0" presId="urn:microsoft.com/office/officeart/2005/8/layout/default"/>
    <dgm:cxn modelId="{E7DAB4C7-9640-4FA1-B6DD-AFCB82462B07}" srcId="{6E3EDAF4-1809-41A5-8B87-8F73FCF5BFC2}" destId="{EA58A71F-6C69-4E22-83B7-69EA7EEE4A9D}" srcOrd="2" destOrd="0" parTransId="{AFBF2C87-30DF-4DEA-8C1A-39012D46F979}" sibTransId="{BE968D07-1544-4A96-8A50-406FA94C83D3}"/>
    <dgm:cxn modelId="{D2C86854-9E3E-4BAB-87FA-91AC06983A5D}" type="presOf" srcId="{982982F3-BC41-4D9B-A5EE-4C138B6B2B7B}" destId="{EB4CEE6B-2BEB-49A6-9831-A11C561ADFE4}" srcOrd="0" destOrd="0" presId="urn:microsoft.com/office/officeart/2005/8/layout/default"/>
    <dgm:cxn modelId="{EE93A7E0-5EDF-4129-A9DC-8060B11E380B}" type="presOf" srcId="{1EC90C1D-25EA-494E-AF78-63208A1FFD3E}" destId="{C1292D8B-74E2-4292-9D9E-F73B9F412D8A}" srcOrd="0" destOrd="0" presId="urn:microsoft.com/office/officeart/2005/8/layout/default"/>
    <dgm:cxn modelId="{A7843ABC-FE3B-4A84-8CBA-8D76305A6749}" srcId="{6E3EDAF4-1809-41A5-8B87-8F73FCF5BFC2}" destId="{982982F3-BC41-4D9B-A5EE-4C138B6B2B7B}" srcOrd="0" destOrd="0" parTransId="{1138FC32-45D9-4DC4-BC5E-AD18CC85D67D}" sibTransId="{4D627DFC-5975-47A4-9C37-4708F48AA96A}"/>
    <dgm:cxn modelId="{5BAE4FBC-52A3-46C3-AFBF-48ABC283D52B}" type="presOf" srcId="{6E3EDAF4-1809-41A5-8B87-8F73FCF5BFC2}" destId="{EDA15655-4096-4AFE-9A3C-EFC9A3A00E08}" srcOrd="0" destOrd="0" presId="urn:microsoft.com/office/officeart/2005/8/layout/default"/>
    <dgm:cxn modelId="{AF6D3321-AFF3-4630-B169-DA00A5B38758}" srcId="{6E3EDAF4-1809-41A5-8B87-8F73FCF5BFC2}" destId="{6C8A26F7-92AA-469A-9313-0F1A62D36516}" srcOrd="4" destOrd="0" parTransId="{F17A760A-1795-4DB6-AFE8-2CDDFFC88F31}" sibTransId="{E594D9F8-CF7D-4120-B4C2-20564788FD10}"/>
    <dgm:cxn modelId="{43DD1426-531A-462F-A62C-325A23CC9AAD}" type="presParOf" srcId="{EDA15655-4096-4AFE-9A3C-EFC9A3A00E08}" destId="{EB4CEE6B-2BEB-49A6-9831-A11C561ADFE4}" srcOrd="0" destOrd="0" presId="urn:microsoft.com/office/officeart/2005/8/layout/default"/>
    <dgm:cxn modelId="{AC4402C9-48C4-4611-B382-6C587D2787DC}" type="presParOf" srcId="{EDA15655-4096-4AFE-9A3C-EFC9A3A00E08}" destId="{E89843F6-0DA1-49A2-BEDE-8B968EE465D1}" srcOrd="1" destOrd="0" presId="urn:microsoft.com/office/officeart/2005/8/layout/default"/>
    <dgm:cxn modelId="{D0E74731-93AD-4961-9793-0E378110E485}" type="presParOf" srcId="{EDA15655-4096-4AFE-9A3C-EFC9A3A00E08}" destId="{FB1CCE07-D288-4B44-AED9-86D0BD31ECD0}" srcOrd="2" destOrd="0" presId="urn:microsoft.com/office/officeart/2005/8/layout/default"/>
    <dgm:cxn modelId="{8A780CBF-EB53-4522-95B0-739B503EBAF4}" type="presParOf" srcId="{EDA15655-4096-4AFE-9A3C-EFC9A3A00E08}" destId="{78E83B9F-BE1A-4C1B-AA43-8A0ECBFD16EA}" srcOrd="3" destOrd="0" presId="urn:microsoft.com/office/officeart/2005/8/layout/default"/>
    <dgm:cxn modelId="{1A4C3F61-662C-4265-83FD-32977D1366EA}" type="presParOf" srcId="{EDA15655-4096-4AFE-9A3C-EFC9A3A00E08}" destId="{4E7669A4-3F80-422F-9AE2-B790C9CB95AA}" srcOrd="4" destOrd="0" presId="urn:microsoft.com/office/officeart/2005/8/layout/default"/>
    <dgm:cxn modelId="{DCB07D81-DB1E-4022-B1F1-29CC3A6D46EA}" type="presParOf" srcId="{EDA15655-4096-4AFE-9A3C-EFC9A3A00E08}" destId="{A9798037-016C-4442-97CC-D45D243FD39C}" srcOrd="5" destOrd="0" presId="urn:microsoft.com/office/officeart/2005/8/layout/default"/>
    <dgm:cxn modelId="{60F59A39-487C-4502-87F3-C1554390910E}" type="presParOf" srcId="{EDA15655-4096-4AFE-9A3C-EFC9A3A00E08}" destId="{EF1B5F03-3C9F-49E3-8C40-83D73639AF59}" srcOrd="6" destOrd="0" presId="urn:microsoft.com/office/officeart/2005/8/layout/default"/>
    <dgm:cxn modelId="{8A57E265-B234-4FD0-AEB5-285599FCA906}" type="presParOf" srcId="{EDA15655-4096-4AFE-9A3C-EFC9A3A00E08}" destId="{BDF24183-728D-4369-8F13-5BB79B61201A}" srcOrd="7" destOrd="0" presId="urn:microsoft.com/office/officeart/2005/8/layout/default"/>
    <dgm:cxn modelId="{9F5E29FE-B04F-4400-AD97-14733126FFA8}" type="presParOf" srcId="{EDA15655-4096-4AFE-9A3C-EFC9A3A00E08}" destId="{37B16126-73AC-4286-9D9C-A83FA8E277A1}" srcOrd="8" destOrd="0" presId="urn:microsoft.com/office/officeart/2005/8/layout/default"/>
    <dgm:cxn modelId="{F2D5E176-ADDC-4452-B28D-4954CA4036B3}" type="presParOf" srcId="{EDA15655-4096-4AFE-9A3C-EFC9A3A00E08}" destId="{C4877B1D-0712-460A-BE88-C9FADB71BB76}" srcOrd="9" destOrd="0" presId="urn:microsoft.com/office/officeart/2005/8/layout/default"/>
    <dgm:cxn modelId="{578C7329-8723-4FFA-85C5-D1F60E554640}" type="presParOf" srcId="{EDA15655-4096-4AFE-9A3C-EFC9A3A00E08}" destId="{C1292D8B-74E2-4292-9D9E-F73B9F412D8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14DABB4-4683-490C-8E9A-73003A7E2220}" type="doc">
      <dgm:prSet loTypeId="urn:diagrams.loki3.com/BracketList" loCatId="list" qsTypeId="urn:microsoft.com/office/officeart/2005/8/quickstyle/simple1" qsCatId="simple" csTypeId="urn:microsoft.com/office/officeart/2005/8/colors/colorful4" csCatId="colorful" phldr="1"/>
      <dgm:spPr/>
      <dgm:t>
        <a:bodyPr/>
        <a:lstStyle/>
        <a:p>
          <a:endParaRPr lang="en-US"/>
        </a:p>
      </dgm:t>
    </dgm:pt>
    <dgm:pt modelId="{83094EA0-FBB1-4401-B19D-86F87E09D64B}">
      <dgm:prSet phldrT="[Text]"/>
      <dgm:spPr/>
      <dgm:t>
        <a:bodyPr/>
        <a:lstStyle/>
        <a:p>
          <a:r>
            <a:rPr lang="en-US" dirty="0"/>
            <a:t>June 29</a:t>
          </a:r>
          <a:r>
            <a:rPr lang="en-US" baseline="30000" dirty="0"/>
            <a:t>th</a:t>
          </a:r>
          <a:r>
            <a:rPr lang="en-US" dirty="0"/>
            <a:t> </a:t>
          </a:r>
        </a:p>
      </dgm:t>
    </dgm:pt>
    <dgm:pt modelId="{A1C1D73F-9998-4FC4-B26D-0E3E721C8A58}" type="parTrans" cxnId="{5BB449CA-7741-4806-B327-994C1344F106}">
      <dgm:prSet/>
      <dgm:spPr/>
      <dgm:t>
        <a:bodyPr/>
        <a:lstStyle/>
        <a:p>
          <a:endParaRPr lang="en-US"/>
        </a:p>
      </dgm:t>
    </dgm:pt>
    <dgm:pt modelId="{72CA317C-86B4-4F56-A28C-E0F16C35B365}" type="sibTrans" cxnId="{5BB449CA-7741-4806-B327-994C1344F106}">
      <dgm:prSet/>
      <dgm:spPr/>
      <dgm:t>
        <a:bodyPr/>
        <a:lstStyle/>
        <a:p>
          <a:endParaRPr lang="en-US"/>
        </a:p>
      </dgm:t>
    </dgm:pt>
    <dgm:pt modelId="{40096910-CA8F-4AE4-BAD2-207F3602C635}">
      <dgm:prSet phldrT="[Text]"/>
      <dgm:spPr/>
      <dgm:t>
        <a:bodyPr/>
        <a:lstStyle/>
        <a:p>
          <a:r>
            <a:rPr lang="en-US" dirty="0"/>
            <a:t>Preparing for MARC Grants</a:t>
          </a:r>
        </a:p>
      </dgm:t>
    </dgm:pt>
    <dgm:pt modelId="{72A39331-D002-49CF-B8D4-87E9FD64E9E6}" type="parTrans" cxnId="{B641AF86-97D4-4DF8-8B2E-4F6CBAAD5A1C}">
      <dgm:prSet/>
      <dgm:spPr/>
      <dgm:t>
        <a:bodyPr/>
        <a:lstStyle/>
        <a:p>
          <a:endParaRPr lang="en-US"/>
        </a:p>
      </dgm:t>
    </dgm:pt>
    <dgm:pt modelId="{9BC54160-12AF-43B9-9208-24AC438CE849}" type="sibTrans" cxnId="{B641AF86-97D4-4DF8-8B2E-4F6CBAAD5A1C}">
      <dgm:prSet/>
      <dgm:spPr/>
      <dgm:t>
        <a:bodyPr/>
        <a:lstStyle/>
        <a:p>
          <a:endParaRPr lang="en-US"/>
        </a:p>
      </dgm:t>
    </dgm:pt>
    <dgm:pt modelId="{8E341E33-7D7A-4B0C-94AC-F29D9E77DAEA}">
      <dgm:prSet phldrT="[Text]"/>
      <dgm:spPr/>
      <dgm:t>
        <a:bodyPr/>
        <a:lstStyle/>
        <a:p>
          <a:r>
            <a:rPr lang="en-US" dirty="0"/>
            <a:t>August</a:t>
          </a:r>
        </a:p>
      </dgm:t>
    </dgm:pt>
    <dgm:pt modelId="{3CC580B0-EB1E-4908-BAF9-78E7BEA30D36}" type="parTrans" cxnId="{1258F21A-359B-45EA-A926-DD7DCB6C55E0}">
      <dgm:prSet/>
      <dgm:spPr/>
      <dgm:t>
        <a:bodyPr/>
        <a:lstStyle/>
        <a:p>
          <a:endParaRPr lang="en-US"/>
        </a:p>
      </dgm:t>
    </dgm:pt>
    <dgm:pt modelId="{EB24560E-4BE9-47DC-8634-FED527140B82}" type="sibTrans" cxnId="{1258F21A-359B-45EA-A926-DD7DCB6C55E0}">
      <dgm:prSet/>
      <dgm:spPr/>
      <dgm:t>
        <a:bodyPr/>
        <a:lstStyle/>
        <a:p>
          <a:endParaRPr lang="en-US"/>
        </a:p>
      </dgm:t>
    </dgm:pt>
    <dgm:pt modelId="{A09728FA-518A-43B5-8E97-F4C0C9D6891E}">
      <dgm:prSet phldrT="[Text]"/>
      <dgm:spPr/>
      <dgm:t>
        <a:bodyPr/>
        <a:lstStyle/>
        <a:p>
          <a:r>
            <a:rPr lang="en-US" dirty="0"/>
            <a:t>EJSCREEN (new version coming up)</a:t>
          </a:r>
        </a:p>
      </dgm:t>
    </dgm:pt>
    <dgm:pt modelId="{0659D410-12C8-4095-8E9D-E03C704E08E4}" type="parTrans" cxnId="{84BD1F30-EB15-4560-BF54-782C4EA3CEFE}">
      <dgm:prSet/>
      <dgm:spPr/>
      <dgm:t>
        <a:bodyPr/>
        <a:lstStyle/>
        <a:p>
          <a:endParaRPr lang="en-US"/>
        </a:p>
      </dgm:t>
    </dgm:pt>
    <dgm:pt modelId="{285BE6F6-4A4D-4891-8EA6-A7D525B31166}" type="sibTrans" cxnId="{84BD1F30-EB15-4560-BF54-782C4EA3CEFE}">
      <dgm:prSet/>
      <dgm:spPr/>
      <dgm:t>
        <a:bodyPr/>
        <a:lstStyle/>
        <a:p>
          <a:endParaRPr lang="en-US"/>
        </a:p>
      </dgm:t>
    </dgm:pt>
    <dgm:pt modelId="{B25B1E75-DD6A-415D-9573-A879A5FEC112}">
      <dgm:prSet phldrT="[Text]"/>
      <dgm:spPr/>
      <dgm:t>
        <a:bodyPr/>
        <a:lstStyle/>
        <a:p>
          <a:r>
            <a:rPr lang="en-US" dirty="0"/>
            <a:t>September</a:t>
          </a:r>
        </a:p>
      </dgm:t>
    </dgm:pt>
    <dgm:pt modelId="{07EB3C7D-24E0-4D8B-AAF4-7B29320BA8DA}" type="parTrans" cxnId="{3B0211B3-E90B-47AA-A8EB-30AB818BF100}">
      <dgm:prSet/>
      <dgm:spPr/>
      <dgm:t>
        <a:bodyPr/>
        <a:lstStyle/>
        <a:p>
          <a:endParaRPr lang="en-US"/>
        </a:p>
      </dgm:t>
    </dgm:pt>
    <dgm:pt modelId="{84E96EC3-7712-4642-B71E-BA04737DB954}" type="sibTrans" cxnId="{3B0211B3-E90B-47AA-A8EB-30AB818BF100}">
      <dgm:prSet/>
      <dgm:spPr/>
      <dgm:t>
        <a:bodyPr/>
        <a:lstStyle/>
        <a:p>
          <a:endParaRPr lang="en-US"/>
        </a:p>
      </dgm:t>
    </dgm:pt>
    <dgm:pt modelId="{04BDA114-A673-444B-AEBB-433F05CE99E9}">
      <dgm:prSet phldrT="[Text]"/>
      <dgm:spPr/>
      <dgm:t>
        <a:bodyPr/>
        <a:lstStyle/>
        <a:p>
          <a:r>
            <a:rPr lang="en-US" dirty="0"/>
            <a:t>Public Health Data for MARC grants</a:t>
          </a:r>
        </a:p>
      </dgm:t>
    </dgm:pt>
    <dgm:pt modelId="{D50BDA91-51DC-46A7-BE46-64800B2F0D33}" type="parTrans" cxnId="{2C6703A2-38ED-4AF8-A549-6D19720FAEDE}">
      <dgm:prSet/>
      <dgm:spPr/>
      <dgm:t>
        <a:bodyPr/>
        <a:lstStyle/>
        <a:p>
          <a:endParaRPr lang="en-US"/>
        </a:p>
      </dgm:t>
    </dgm:pt>
    <dgm:pt modelId="{67EE80FD-4A89-4164-B00A-3FE41BC1022C}" type="sibTrans" cxnId="{2C6703A2-38ED-4AF8-A549-6D19720FAEDE}">
      <dgm:prSet/>
      <dgm:spPr/>
      <dgm:t>
        <a:bodyPr/>
        <a:lstStyle/>
        <a:p>
          <a:endParaRPr lang="en-US"/>
        </a:p>
      </dgm:t>
    </dgm:pt>
    <dgm:pt modelId="{BA6A6B8D-38F9-4A9D-8274-480AA83CF762}">
      <dgm:prSet phldrT="[Text]"/>
      <dgm:spPr/>
      <dgm:t>
        <a:bodyPr/>
        <a:lstStyle/>
        <a:p>
          <a:r>
            <a:rPr lang="en-US" dirty="0"/>
            <a:t>October</a:t>
          </a:r>
        </a:p>
      </dgm:t>
    </dgm:pt>
    <dgm:pt modelId="{3726BC23-0A9E-4556-9DCE-FFBE4FDD60FF}" type="parTrans" cxnId="{E6FB5500-5BC1-4A14-97CB-F7C250045817}">
      <dgm:prSet/>
      <dgm:spPr/>
      <dgm:t>
        <a:bodyPr/>
        <a:lstStyle/>
        <a:p>
          <a:endParaRPr lang="en-US"/>
        </a:p>
      </dgm:t>
    </dgm:pt>
    <dgm:pt modelId="{6CBC2F45-C5A4-4F2E-B040-2E3BEFD2439C}" type="sibTrans" cxnId="{E6FB5500-5BC1-4A14-97CB-F7C250045817}">
      <dgm:prSet/>
      <dgm:spPr/>
      <dgm:t>
        <a:bodyPr/>
        <a:lstStyle/>
        <a:p>
          <a:endParaRPr lang="en-US"/>
        </a:p>
      </dgm:t>
    </dgm:pt>
    <dgm:pt modelId="{C1303DD4-4DEF-4854-A78E-A5824C160211}">
      <dgm:prSet phldrT="[Text]"/>
      <dgm:spPr/>
      <dgm:t>
        <a:bodyPr/>
        <a:lstStyle/>
        <a:p>
          <a:r>
            <a:rPr lang="en-US" dirty="0"/>
            <a:t>Displacement and how to address it</a:t>
          </a:r>
        </a:p>
      </dgm:t>
    </dgm:pt>
    <dgm:pt modelId="{5D2C83A4-CE4F-4DD9-9A4F-4C41F68EDBAD}" type="parTrans" cxnId="{A1006939-B515-4042-9DEF-6FCB89A8C2AE}">
      <dgm:prSet/>
      <dgm:spPr/>
      <dgm:t>
        <a:bodyPr/>
        <a:lstStyle/>
        <a:p>
          <a:endParaRPr lang="en-US"/>
        </a:p>
      </dgm:t>
    </dgm:pt>
    <dgm:pt modelId="{6A62CEA3-7F64-430B-9DE5-682ABC8C496B}" type="sibTrans" cxnId="{A1006939-B515-4042-9DEF-6FCB89A8C2AE}">
      <dgm:prSet/>
      <dgm:spPr/>
      <dgm:t>
        <a:bodyPr/>
        <a:lstStyle/>
        <a:p>
          <a:endParaRPr lang="en-US"/>
        </a:p>
      </dgm:t>
    </dgm:pt>
    <dgm:pt modelId="{A3E40E2F-9D84-4F5C-AC40-BA61FF272E9D}" type="pres">
      <dgm:prSet presAssocID="{E14DABB4-4683-490C-8E9A-73003A7E2220}" presName="Name0" presStyleCnt="0">
        <dgm:presLayoutVars>
          <dgm:dir/>
          <dgm:animLvl val="lvl"/>
          <dgm:resizeHandles val="exact"/>
        </dgm:presLayoutVars>
      </dgm:prSet>
      <dgm:spPr/>
      <dgm:t>
        <a:bodyPr/>
        <a:lstStyle/>
        <a:p>
          <a:endParaRPr lang="en-US"/>
        </a:p>
      </dgm:t>
    </dgm:pt>
    <dgm:pt modelId="{3C5659DE-E6CC-4687-940D-787C5C5B34B6}" type="pres">
      <dgm:prSet presAssocID="{83094EA0-FBB1-4401-B19D-86F87E09D64B}" presName="linNode" presStyleCnt="0"/>
      <dgm:spPr/>
    </dgm:pt>
    <dgm:pt modelId="{63F06CB6-56B7-4E07-96F7-04886512835A}" type="pres">
      <dgm:prSet presAssocID="{83094EA0-FBB1-4401-B19D-86F87E09D64B}" presName="parTx" presStyleLbl="revTx" presStyleIdx="0" presStyleCnt="4">
        <dgm:presLayoutVars>
          <dgm:chMax val="1"/>
          <dgm:bulletEnabled val="1"/>
        </dgm:presLayoutVars>
      </dgm:prSet>
      <dgm:spPr/>
      <dgm:t>
        <a:bodyPr/>
        <a:lstStyle/>
        <a:p>
          <a:endParaRPr lang="en-US"/>
        </a:p>
      </dgm:t>
    </dgm:pt>
    <dgm:pt modelId="{9843F808-AB53-4513-8408-EDAAA284DBB5}" type="pres">
      <dgm:prSet presAssocID="{83094EA0-FBB1-4401-B19D-86F87E09D64B}" presName="bracket" presStyleLbl="parChTrans1D1" presStyleIdx="0" presStyleCnt="4"/>
      <dgm:spPr/>
    </dgm:pt>
    <dgm:pt modelId="{C307A583-3C77-4CF3-8A38-AA9E2208DBD4}" type="pres">
      <dgm:prSet presAssocID="{83094EA0-FBB1-4401-B19D-86F87E09D64B}" presName="spH" presStyleCnt="0"/>
      <dgm:spPr/>
    </dgm:pt>
    <dgm:pt modelId="{21FF7098-3C16-4CB3-BE1E-A2A8B25F308C}" type="pres">
      <dgm:prSet presAssocID="{83094EA0-FBB1-4401-B19D-86F87E09D64B}" presName="desTx" presStyleLbl="node1" presStyleIdx="0" presStyleCnt="4">
        <dgm:presLayoutVars>
          <dgm:bulletEnabled val="1"/>
        </dgm:presLayoutVars>
      </dgm:prSet>
      <dgm:spPr/>
      <dgm:t>
        <a:bodyPr/>
        <a:lstStyle/>
        <a:p>
          <a:endParaRPr lang="en-US"/>
        </a:p>
      </dgm:t>
    </dgm:pt>
    <dgm:pt modelId="{BEA9BDD0-C82F-4FE6-9F09-18B5E9D6A244}" type="pres">
      <dgm:prSet presAssocID="{72CA317C-86B4-4F56-A28C-E0F16C35B365}" presName="spV" presStyleCnt="0"/>
      <dgm:spPr/>
    </dgm:pt>
    <dgm:pt modelId="{9CF6FD27-2D2E-44EE-9075-5793586431F4}" type="pres">
      <dgm:prSet presAssocID="{8E341E33-7D7A-4B0C-94AC-F29D9E77DAEA}" presName="linNode" presStyleCnt="0"/>
      <dgm:spPr/>
    </dgm:pt>
    <dgm:pt modelId="{90718D0F-281F-42DC-9947-2D719AB50D41}" type="pres">
      <dgm:prSet presAssocID="{8E341E33-7D7A-4B0C-94AC-F29D9E77DAEA}" presName="parTx" presStyleLbl="revTx" presStyleIdx="1" presStyleCnt="4">
        <dgm:presLayoutVars>
          <dgm:chMax val="1"/>
          <dgm:bulletEnabled val="1"/>
        </dgm:presLayoutVars>
      </dgm:prSet>
      <dgm:spPr/>
      <dgm:t>
        <a:bodyPr/>
        <a:lstStyle/>
        <a:p>
          <a:endParaRPr lang="en-US"/>
        </a:p>
      </dgm:t>
    </dgm:pt>
    <dgm:pt modelId="{86723501-937F-4F63-A935-E6CB902B0433}" type="pres">
      <dgm:prSet presAssocID="{8E341E33-7D7A-4B0C-94AC-F29D9E77DAEA}" presName="bracket" presStyleLbl="parChTrans1D1" presStyleIdx="1" presStyleCnt="4"/>
      <dgm:spPr/>
    </dgm:pt>
    <dgm:pt modelId="{F961A20C-F7EE-43C5-9D17-413379BDDC61}" type="pres">
      <dgm:prSet presAssocID="{8E341E33-7D7A-4B0C-94AC-F29D9E77DAEA}" presName="spH" presStyleCnt="0"/>
      <dgm:spPr/>
    </dgm:pt>
    <dgm:pt modelId="{270923C8-ED6E-4CA4-93A8-A80746D0F913}" type="pres">
      <dgm:prSet presAssocID="{8E341E33-7D7A-4B0C-94AC-F29D9E77DAEA}" presName="desTx" presStyleLbl="node1" presStyleIdx="1" presStyleCnt="4">
        <dgm:presLayoutVars>
          <dgm:bulletEnabled val="1"/>
        </dgm:presLayoutVars>
      </dgm:prSet>
      <dgm:spPr/>
      <dgm:t>
        <a:bodyPr/>
        <a:lstStyle/>
        <a:p>
          <a:endParaRPr lang="en-US"/>
        </a:p>
      </dgm:t>
    </dgm:pt>
    <dgm:pt modelId="{8A5B99C1-FD6F-4E4A-89CC-5543E677B1F6}" type="pres">
      <dgm:prSet presAssocID="{EB24560E-4BE9-47DC-8634-FED527140B82}" presName="spV" presStyleCnt="0"/>
      <dgm:spPr/>
    </dgm:pt>
    <dgm:pt modelId="{DAB364F9-B08D-4B47-A1A6-6F444CE853A4}" type="pres">
      <dgm:prSet presAssocID="{B25B1E75-DD6A-415D-9573-A879A5FEC112}" presName="linNode" presStyleCnt="0"/>
      <dgm:spPr/>
    </dgm:pt>
    <dgm:pt modelId="{A3E80277-1D66-40FC-80B8-FFA1D8769B5F}" type="pres">
      <dgm:prSet presAssocID="{B25B1E75-DD6A-415D-9573-A879A5FEC112}" presName="parTx" presStyleLbl="revTx" presStyleIdx="2" presStyleCnt="4">
        <dgm:presLayoutVars>
          <dgm:chMax val="1"/>
          <dgm:bulletEnabled val="1"/>
        </dgm:presLayoutVars>
      </dgm:prSet>
      <dgm:spPr/>
      <dgm:t>
        <a:bodyPr/>
        <a:lstStyle/>
        <a:p>
          <a:endParaRPr lang="en-US"/>
        </a:p>
      </dgm:t>
    </dgm:pt>
    <dgm:pt modelId="{6C998475-5A6F-4F3A-92C2-59D81DF495E4}" type="pres">
      <dgm:prSet presAssocID="{B25B1E75-DD6A-415D-9573-A879A5FEC112}" presName="bracket" presStyleLbl="parChTrans1D1" presStyleIdx="2" presStyleCnt="4"/>
      <dgm:spPr/>
    </dgm:pt>
    <dgm:pt modelId="{E512AD21-5DB6-4FE2-AA5C-5E9FFBB596C9}" type="pres">
      <dgm:prSet presAssocID="{B25B1E75-DD6A-415D-9573-A879A5FEC112}" presName="spH" presStyleCnt="0"/>
      <dgm:spPr/>
    </dgm:pt>
    <dgm:pt modelId="{2063D950-B1F8-4D6F-AB3D-519DA4497B2C}" type="pres">
      <dgm:prSet presAssocID="{B25B1E75-DD6A-415D-9573-A879A5FEC112}" presName="desTx" presStyleLbl="node1" presStyleIdx="2" presStyleCnt="4">
        <dgm:presLayoutVars>
          <dgm:bulletEnabled val="1"/>
        </dgm:presLayoutVars>
      </dgm:prSet>
      <dgm:spPr/>
      <dgm:t>
        <a:bodyPr/>
        <a:lstStyle/>
        <a:p>
          <a:endParaRPr lang="en-US"/>
        </a:p>
      </dgm:t>
    </dgm:pt>
    <dgm:pt modelId="{E66196F4-0076-458E-BFCB-029C7FF31907}" type="pres">
      <dgm:prSet presAssocID="{84E96EC3-7712-4642-B71E-BA04737DB954}" presName="spV" presStyleCnt="0"/>
      <dgm:spPr/>
    </dgm:pt>
    <dgm:pt modelId="{5FADCE79-DA69-40A5-9055-A13338B98F0F}" type="pres">
      <dgm:prSet presAssocID="{BA6A6B8D-38F9-4A9D-8274-480AA83CF762}" presName="linNode" presStyleCnt="0"/>
      <dgm:spPr/>
    </dgm:pt>
    <dgm:pt modelId="{B5604BC0-A16C-4FA8-8503-0CE5D5B5C283}" type="pres">
      <dgm:prSet presAssocID="{BA6A6B8D-38F9-4A9D-8274-480AA83CF762}" presName="parTx" presStyleLbl="revTx" presStyleIdx="3" presStyleCnt="4">
        <dgm:presLayoutVars>
          <dgm:chMax val="1"/>
          <dgm:bulletEnabled val="1"/>
        </dgm:presLayoutVars>
      </dgm:prSet>
      <dgm:spPr/>
      <dgm:t>
        <a:bodyPr/>
        <a:lstStyle/>
        <a:p>
          <a:endParaRPr lang="en-US"/>
        </a:p>
      </dgm:t>
    </dgm:pt>
    <dgm:pt modelId="{1D98AEDF-A798-4F0C-92CD-3CB7D4D07A45}" type="pres">
      <dgm:prSet presAssocID="{BA6A6B8D-38F9-4A9D-8274-480AA83CF762}" presName="bracket" presStyleLbl="parChTrans1D1" presStyleIdx="3" presStyleCnt="4"/>
      <dgm:spPr/>
    </dgm:pt>
    <dgm:pt modelId="{734C4A0C-2307-44AB-8E77-1528A78ECECD}" type="pres">
      <dgm:prSet presAssocID="{BA6A6B8D-38F9-4A9D-8274-480AA83CF762}" presName="spH" presStyleCnt="0"/>
      <dgm:spPr/>
    </dgm:pt>
    <dgm:pt modelId="{03CB9DB1-14DE-48A2-9F5F-FBE5FD2F23B2}" type="pres">
      <dgm:prSet presAssocID="{BA6A6B8D-38F9-4A9D-8274-480AA83CF762}" presName="desTx" presStyleLbl="node1" presStyleIdx="3" presStyleCnt="4">
        <dgm:presLayoutVars>
          <dgm:bulletEnabled val="1"/>
        </dgm:presLayoutVars>
      </dgm:prSet>
      <dgm:spPr/>
      <dgm:t>
        <a:bodyPr/>
        <a:lstStyle/>
        <a:p>
          <a:endParaRPr lang="en-US"/>
        </a:p>
      </dgm:t>
    </dgm:pt>
  </dgm:ptLst>
  <dgm:cxnLst>
    <dgm:cxn modelId="{5BB449CA-7741-4806-B327-994C1344F106}" srcId="{E14DABB4-4683-490C-8E9A-73003A7E2220}" destId="{83094EA0-FBB1-4401-B19D-86F87E09D64B}" srcOrd="0" destOrd="0" parTransId="{A1C1D73F-9998-4FC4-B26D-0E3E721C8A58}" sibTransId="{72CA317C-86B4-4F56-A28C-E0F16C35B365}"/>
    <dgm:cxn modelId="{AF7EB9C1-457A-4FCE-8320-0EA64EEFDB31}" type="presOf" srcId="{A09728FA-518A-43B5-8E97-F4C0C9D6891E}" destId="{270923C8-ED6E-4CA4-93A8-A80746D0F913}" srcOrd="0" destOrd="0" presId="urn:diagrams.loki3.com/BracketList"/>
    <dgm:cxn modelId="{3B0211B3-E90B-47AA-A8EB-30AB818BF100}" srcId="{E14DABB4-4683-490C-8E9A-73003A7E2220}" destId="{B25B1E75-DD6A-415D-9573-A879A5FEC112}" srcOrd="2" destOrd="0" parTransId="{07EB3C7D-24E0-4D8B-AAF4-7B29320BA8DA}" sibTransId="{84E96EC3-7712-4642-B71E-BA04737DB954}"/>
    <dgm:cxn modelId="{84BD1F30-EB15-4560-BF54-782C4EA3CEFE}" srcId="{8E341E33-7D7A-4B0C-94AC-F29D9E77DAEA}" destId="{A09728FA-518A-43B5-8E97-F4C0C9D6891E}" srcOrd="0" destOrd="0" parTransId="{0659D410-12C8-4095-8E9D-E03C704E08E4}" sibTransId="{285BE6F6-4A4D-4891-8EA6-A7D525B31166}"/>
    <dgm:cxn modelId="{B641AF86-97D4-4DF8-8B2E-4F6CBAAD5A1C}" srcId="{83094EA0-FBB1-4401-B19D-86F87E09D64B}" destId="{40096910-CA8F-4AE4-BAD2-207F3602C635}" srcOrd="0" destOrd="0" parTransId="{72A39331-D002-49CF-B8D4-87E9FD64E9E6}" sibTransId="{9BC54160-12AF-43B9-9208-24AC438CE849}"/>
    <dgm:cxn modelId="{1258F21A-359B-45EA-A926-DD7DCB6C55E0}" srcId="{E14DABB4-4683-490C-8E9A-73003A7E2220}" destId="{8E341E33-7D7A-4B0C-94AC-F29D9E77DAEA}" srcOrd="1" destOrd="0" parTransId="{3CC580B0-EB1E-4908-BAF9-78E7BEA30D36}" sibTransId="{EB24560E-4BE9-47DC-8634-FED527140B82}"/>
    <dgm:cxn modelId="{2C6703A2-38ED-4AF8-A549-6D19720FAEDE}" srcId="{B25B1E75-DD6A-415D-9573-A879A5FEC112}" destId="{04BDA114-A673-444B-AEBB-433F05CE99E9}" srcOrd="0" destOrd="0" parTransId="{D50BDA91-51DC-46A7-BE46-64800B2F0D33}" sibTransId="{67EE80FD-4A89-4164-B00A-3FE41BC1022C}"/>
    <dgm:cxn modelId="{E831FE46-DEFE-4C40-8628-FCD71B48C626}" type="presOf" srcId="{BA6A6B8D-38F9-4A9D-8274-480AA83CF762}" destId="{B5604BC0-A16C-4FA8-8503-0CE5D5B5C283}" srcOrd="0" destOrd="0" presId="urn:diagrams.loki3.com/BracketList"/>
    <dgm:cxn modelId="{C05C4F8A-44A1-4156-BA9A-D45E61C0E43B}" type="presOf" srcId="{B25B1E75-DD6A-415D-9573-A879A5FEC112}" destId="{A3E80277-1D66-40FC-80B8-FFA1D8769B5F}" srcOrd="0" destOrd="0" presId="urn:diagrams.loki3.com/BracketList"/>
    <dgm:cxn modelId="{E62B1FDB-A83A-4210-9C9E-3F333FB54A7D}" type="presOf" srcId="{C1303DD4-4DEF-4854-A78E-A5824C160211}" destId="{03CB9DB1-14DE-48A2-9F5F-FBE5FD2F23B2}" srcOrd="0" destOrd="0" presId="urn:diagrams.loki3.com/BracketList"/>
    <dgm:cxn modelId="{C945A4E0-23CB-4B38-B6C2-1BB848773047}" type="presOf" srcId="{40096910-CA8F-4AE4-BAD2-207F3602C635}" destId="{21FF7098-3C16-4CB3-BE1E-A2A8B25F308C}" srcOrd="0" destOrd="0" presId="urn:diagrams.loki3.com/BracketList"/>
    <dgm:cxn modelId="{E142F10E-10AC-4B02-8585-729000E76DE8}" type="presOf" srcId="{E14DABB4-4683-490C-8E9A-73003A7E2220}" destId="{A3E40E2F-9D84-4F5C-AC40-BA61FF272E9D}" srcOrd="0" destOrd="0" presId="urn:diagrams.loki3.com/BracketList"/>
    <dgm:cxn modelId="{86601DC0-2961-43B9-B305-BFCD1705D0CD}" type="presOf" srcId="{8E341E33-7D7A-4B0C-94AC-F29D9E77DAEA}" destId="{90718D0F-281F-42DC-9947-2D719AB50D41}" srcOrd="0" destOrd="0" presId="urn:diagrams.loki3.com/BracketList"/>
    <dgm:cxn modelId="{80ECAD22-A0D3-4F69-B996-65DD3911F735}" type="presOf" srcId="{83094EA0-FBB1-4401-B19D-86F87E09D64B}" destId="{63F06CB6-56B7-4E07-96F7-04886512835A}" srcOrd="0" destOrd="0" presId="urn:diagrams.loki3.com/BracketList"/>
    <dgm:cxn modelId="{C69AE2BE-7CC4-4404-AA2D-4D8BE6DB3740}" type="presOf" srcId="{04BDA114-A673-444B-AEBB-433F05CE99E9}" destId="{2063D950-B1F8-4D6F-AB3D-519DA4497B2C}" srcOrd="0" destOrd="0" presId="urn:diagrams.loki3.com/BracketList"/>
    <dgm:cxn modelId="{A1006939-B515-4042-9DEF-6FCB89A8C2AE}" srcId="{BA6A6B8D-38F9-4A9D-8274-480AA83CF762}" destId="{C1303DD4-4DEF-4854-A78E-A5824C160211}" srcOrd="0" destOrd="0" parTransId="{5D2C83A4-CE4F-4DD9-9A4F-4C41F68EDBAD}" sibTransId="{6A62CEA3-7F64-430B-9DE5-682ABC8C496B}"/>
    <dgm:cxn modelId="{E6FB5500-5BC1-4A14-97CB-F7C250045817}" srcId="{E14DABB4-4683-490C-8E9A-73003A7E2220}" destId="{BA6A6B8D-38F9-4A9D-8274-480AA83CF762}" srcOrd="3" destOrd="0" parTransId="{3726BC23-0A9E-4556-9DCE-FFBE4FDD60FF}" sibTransId="{6CBC2F45-C5A4-4F2E-B040-2E3BEFD2439C}"/>
    <dgm:cxn modelId="{0C2E8879-1E61-4CE3-A4BD-2ABD21655D3B}" type="presParOf" srcId="{A3E40E2F-9D84-4F5C-AC40-BA61FF272E9D}" destId="{3C5659DE-E6CC-4687-940D-787C5C5B34B6}" srcOrd="0" destOrd="0" presId="urn:diagrams.loki3.com/BracketList"/>
    <dgm:cxn modelId="{DF1207F4-893E-4D94-AD04-D204D3B8EC94}" type="presParOf" srcId="{3C5659DE-E6CC-4687-940D-787C5C5B34B6}" destId="{63F06CB6-56B7-4E07-96F7-04886512835A}" srcOrd="0" destOrd="0" presId="urn:diagrams.loki3.com/BracketList"/>
    <dgm:cxn modelId="{0D266C2D-B9D7-40F8-A477-17910090516D}" type="presParOf" srcId="{3C5659DE-E6CC-4687-940D-787C5C5B34B6}" destId="{9843F808-AB53-4513-8408-EDAAA284DBB5}" srcOrd="1" destOrd="0" presId="urn:diagrams.loki3.com/BracketList"/>
    <dgm:cxn modelId="{963FBB64-38BF-4F72-BF16-EEE275ADA8E4}" type="presParOf" srcId="{3C5659DE-E6CC-4687-940D-787C5C5B34B6}" destId="{C307A583-3C77-4CF3-8A38-AA9E2208DBD4}" srcOrd="2" destOrd="0" presId="urn:diagrams.loki3.com/BracketList"/>
    <dgm:cxn modelId="{5297D172-F55A-4869-9C45-FEE47EE83FFA}" type="presParOf" srcId="{3C5659DE-E6CC-4687-940D-787C5C5B34B6}" destId="{21FF7098-3C16-4CB3-BE1E-A2A8B25F308C}" srcOrd="3" destOrd="0" presId="urn:diagrams.loki3.com/BracketList"/>
    <dgm:cxn modelId="{00729F16-A325-4BCD-8093-3366440C106C}" type="presParOf" srcId="{A3E40E2F-9D84-4F5C-AC40-BA61FF272E9D}" destId="{BEA9BDD0-C82F-4FE6-9F09-18B5E9D6A244}" srcOrd="1" destOrd="0" presId="urn:diagrams.loki3.com/BracketList"/>
    <dgm:cxn modelId="{87AB9A53-DAA5-4317-B7F7-67A660A15573}" type="presParOf" srcId="{A3E40E2F-9D84-4F5C-AC40-BA61FF272E9D}" destId="{9CF6FD27-2D2E-44EE-9075-5793586431F4}" srcOrd="2" destOrd="0" presId="urn:diagrams.loki3.com/BracketList"/>
    <dgm:cxn modelId="{E33254D1-D969-4E3A-87E8-BAEDC44DC248}" type="presParOf" srcId="{9CF6FD27-2D2E-44EE-9075-5793586431F4}" destId="{90718D0F-281F-42DC-9947-2D719AB50D41}" srcOrd="0" destOrd="0" presId="urn:diagrams.loki3.com/BracketList"/>
    <dgm:cxn modelId="{BAB9703A-E75C-4999-8742-69A395F9556A}" type="presParOf" srcId="{9CF6FD27-2D2E-44EE-9075-5793586431F4}" destId="{86723501-937F-4F63-A935-E6CB902B0433}" srcOrd="1" destOrd="0" presId="urn:diagrams.loki3.com/BracketList"/>
    <dgm:cxn modelId="{996D9F9E-5D64-4178-AACA-536415549FEB}" type="presParOf" srcId="{9CF6FD27-2D2E-44EE-9075-5793586431F4}" destId="{F961A20C-F7EE-43C5-9D17-413379BDDC61}" srcOrd="2" destOrd="0" presId="urn:diagrams.loki3.com/BracketList"/>
    <dgm:cxn modelId="{9618F836-AF64-4541-99A4-93C017225ED5}" type="presParOf" srcId="{9CF6FD27-2D2E-44EE-9075-5793586431F4}" destId="{270923C8-ED6E-4CA4-93A8-A80746D0F913}" srcOrd="3" destOrd="0" presId="urn:diagrams.loki3.com/BracketList"/>
    <dgm:cxn modelId="{DF8C3C8F-09E0-4051-998B-1A50A3E3826C}" type="presParOf" srcId="{A3E40E2F-9D84-4F5C-AC40-BA61FF272E9D}" destId="{8A5B99C1-FD6F-4E4A-89CC-5543E677B1F6}" srcOrd="3" destOrd="0" presId="urn:diagrams.loki3.com/BracketList"/>
    <dgm:cxn modelId="{346567C6-1694-4304-9F1D-1C8F9AFC53EB}" type="presParOf" srcId="{A3E40E2F-9D84-4F5C-AC40-BA61FF272E9D}" destId="{DAB364F9-B08D-4B47-A1A6-6F444CE853A4}" srcOrd="4" destOrd="0" presId="urn:diagrams.loki3.com/BracketList"/>
    <dgm:cxn modelId="{10F03DB4-DEF4-4E47-944D-3E024DBEFAF3}" type="presParOf" srcId="{DAB364F9-B08D-4B47-A1A6-6F444CE853A4}" destId="{A3E80277-1D66-40FC-80B8-FFA1D8769B5F}" srcOrd="0" destOrd="0" presId="urn:diagrams.loki3.com/BracketList"/>
    <dgm:cxn modelId="{165506E7-7C32-4085-BBF9-E7DAFC3A06E6}" type="presParOf" srcId="{DAB364F9-B08D-4B47-A1A6-6F444CE853A4}" destId="{6C998475-5A6F-4F3A-92C2-59D81DF495E4}" srcOrd="1" destOrd="0" presId="urn:diagrams.loki3.com/BracketList"/>
    <dgm:cxn modelId="{B3674624-C147-4CB1-82A7-8A57DB2A7E5C}" type="presParOf" srcId="{DAB364F9-B08D-4B47-A1A6-6F444CE853A4}" destId="{E512AD21-5DB6-4FE2-AA5C-5E9FFBB596C9}" srcOrd="2" destOrd="0" presId="urn:diagrams.loki3.com/BracketList"/>
    <dgm:cxn modelId="{A7F9089E-F4E1-4F20-AFA4-9D0357032957}" type="presParOf" srcId="{DAB364F9-B08D-4B47-A1A6-6F444CE853A4}" destId="{2063D950-B1F8-4D6F-AB3D-519DA4497B2C}" srcOrd="3" destOrd="0" presId="urn:diagrams.loki3.com/BracketList"/>
    <dgm:cxn modelId="{DAFF842E-D3F9-4226-A031-8D3A51321D85}" type="presParOf" srcId="{A3E40E2F-9D84-4F5C-AC40-BA61FF272E9D}" destId="{E66196F4-0076-458E-BFCB-029C7FF31907}" srcOrd="5" destOrd="0" presId="urn:diagrams.loki3.com/BracketList"/>
    <dgm:cxn modelId="{3C181EE6-02EA-4C13-AF55-520F240FF737}" type="presParOf" srcId="{A3E40E2F-9D84-4F5C-AC40-BA61FF272E9D}" destId="{5FADCE79-DA69-40A5-9055-A13338B98F0F}" srcOrd="6" destOrd="0" presId="urn:diagrams.loki3.com/BracketList"/>
    <dgm:cxn modelId="{87DEE4B5-876E-4186-89A5-55DEAC98418C}" type="presParOf" srcId="{5FADCE79-DA69-40A5-9055-A13338B98F0F}" destId="{B5604BC0-A16C-4FA8-8503-0CE5D5B5C283}" srcOrd="0" destOrd="0" presId="urn:diagrams.loki3.com/BracketList"/>
    <dgm:cxn modelId="{F5A4E749-071A-45DB-AF8B-72298AA630F1}" type="presParOf" srcId="{5FADCE79-DA69-40A5-9055-A13338B98F0F}" destId="{1D98AEDF-A798-4F0C-92CD-3CB7D4D07A45}" srcOrd="1" destOrd="0" presId="urn:diagrams.loki3.com/BracketList"/>
    <dgm:cxn modelId="{A6EED046-9058-4E7F-9CB7-202680B3137F}" type="presParOf" srcId="{5FADCE79-DA69-40A5-9055-A13338B98F0F}" destId="{734C4A0C-2307-44AB-8E77-1528A78ECECD}" srcOrd="2" destOrd="0" presId="urn:diagrams.loki3.com/BracketList"/>
    <dgm:cxn modelId="{067F9186-F5F0-4A0E-AD1A-B0BF055F1FDE}" type="presParOf" srcId="{5FADCE79-DA69-40A5-9055-A13338B98F0F}" destId="{03CB9DB1-14DE-48A2-9F5F-FBE5FD2F23B2}"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AEB7253-BBF3-4414-8A51-CC677799506A}" type="doc">
      <dgm:prSet loTypeId="urn:microsoft.com/office/officeart/2005/8/layout/hProcess11" loCatId="process" qsTypeId="urn:microsoft.com/office/officeart/2005/8/quickstyle/simple1" qsCatId="simple" csTypeId="urn:microsoft.com/office/officeart/2005/8/colors/accent1_2" csCatId="accent1" phldr="1"/>
      <dgm:spPr/>
    </dgm:pt>
    <dgm:pt modelId="{9F1A9930-ECED-4484-88AE-01F0C45ECBAC}">
      <dgm:prSet phldrT="[Text]"/>
      <dgm:spPr/>
      <dgm:t>
        <a:bodyPr/>
        <a:lstStyle/>
        <a:p>
          <a:r>
            <a:rPr lang="en-US" dirty="0"/>
            <a:t>1</a:t>
          </a:r>
          <a:r>
            <a:rPr lang="en-US" baseline="30000" dirty="0"/>
            <a:t>st</a:t>
          </a:r>
          <a:r>
            <a:rPr lang="en-US" dirty="0"/>
            <a:t> round October 25</a:t>
          </a:r>
          <a:r>
            <a:rPr lang="en-US" baseline="30000" dirty="0"/>
            <a:t>th</a:t>
          </a:r>
          <a:r>
            <a:rPr lang="en-US" dirty="0"/>
            <a:t> </a:t>
          </a:r>
        </a:p>
      </dgm:t>
    </dgm:pt>
    <dgm:pt modelId="{78B78932-399F-4F88-9295-9D4641684A00}" type="parTrans" cxnId="{76CF9175-BF26-4F1A-8B61-4FAF432B45C5}">
      <dgm:prSet/>
      <dgm:spPr/>
      <dgm:t>
        <a:bodyPr/>
        <a:lstStyle/>
        <a:p>
          <a:endParaRPr lang="en-US"/>
        </a:p>
      </dgm:t>
    </dgm:pt>
    <dgm:pt modelId="{9C6FB369-FDAF-4EDE-BEDE-9DC977FC84BA}" type="sibTrans" cxnId="{76CF9175-BF26-4F1A-8B61-4FAF432B45C5}">
      <dgm:prSet/>
      <dgm:spPr/>
      <dgm:t>
        <a:bodyPr/>
        <a:lstStyle/>
        <a:p>
          <a:endParaRPr lang="en-US"/>
        </a:p>
      </dgm:t>
    </dgm:pt>
    <dgm:pt modelId="{4DF3D3BD-F49D-4ED7-8281-1271195A5E87}">
      <dgm:prSet phldrT="[Text]"/>
      <dgm:spPr/>
      <dgm:t>
        <a:bodyPr/>
        <a:lstStyle/>
        <a:p>
          <a:r>
            <a:rPr lang="en-US" dirty="0"/>
            <a:t>2</a:t>
          </a:r>
          <a:r>
            <a:rPr lang="en-US" baseline="30000" dirty="0"/>
            <a:t>nd</a:t>
          </a:r>
          <a:r>
            <a:rPr lang="en-US" dirty="0"/>
            <a:t> round November 8</a:t>
          </a:r>
          <a:r>
            <a:rPr lang="en-US" baseline="30000" dirty="0"/>
            <a:t>th</a:t>
          </a:r>
          <a:r>
            <a:rPr lang="en-US" dirty="0"/>
            <a:t> </a:t>
          </a:r>
        </a:p>
      </dgm:t>
    </dgm:pt>
    <dgm:pt modelId="{C825DE88-00E4-4D1F-B6BA-161B8BE0159E}" type="parTrans" cxnId="{C25A2568-2F5C-4519-B41F-FA5593052E23}">
      <dgm:prSet/>
      <dgm:spPr/>
      <dgm:t>
        <a:bodyPr/>
        <a:lstStyle/>
        <a:p>
          <a:endParaRPr lang="en-US"/>
        </a:p>
      </dgm:t>
    </dgm:pt>
    <dgm:pt modelId="{8EE70E84-EACE-4478-94A3-A386E8739F71}" type="sibTrans" cxnId="{C25A2568-2F5C-4519-B41F-FA5593052E23}">
      <dgm:prSet/>
      <dgm:spPr/>
      <dgm:t>
        <a:bodyPr/>
        <a:lstStyle/>
        <a:p>
          <a:endParaRPr lang="en-US"/>
        </a:p>
      </dgm:t>
    </dgm:pt>
    <dgm:pt modelId="{30B7438B-A3FF-4F3A-A9CF-03F52E842166}">
      <dgm:prSet phldrT="[Text]"/>
      <dgm:spPr/>
      <dgm:t>
        <a:bodyPr/>
        <a:lstStyle/>
        <a:p>
          <a:r>
            <a:rPr lang="en-US" dirty="0"/>
            <a:t>Submission</a:t>
          </a:r>
        </a:p>
        <a:p>
          <a:r>
            <a:rPr lang="en-US" dirty="0"/>
            <a:t>November 22</a:t>
          </a:r>
          <a:r>
            <a:rPr lang="en-US" baseline="30000" dirty="0"/>
            <a:t>nd</a:t>
          </a:r>
          <a:r>
            <a:rPr lang="en-US" dirty="0"/>
            <a:t> </a:t>
          </a:r>
        </a:p>
      </dgm:t>
    </dgm:pt>
    <dgm:pt modelId="{84CD7F7C-CB14-430F-997A-AE2E4AF27616}" type="parTrans" cxnId="{D2568ABF-4FDA-47AC-819C-1DF5DE978731}">
      <dgm:prSet/>
      <dgm:spPr/>
      <dgm:t>
        <a:bodyPr/>
        <a:lstStyle/>
        <a:p>
          <a:endParaRPr lang="en-US"/>
        </a:p>
      </dgm:t>
    </dgm:pt>
    <dgm:pt modelId="{215A1161-CE9A-46B8-9230-065F135A9F56}" type="sibTrans" cxnId="{D2568ABF-4FDA-47AC-819C-1DF5DE978731}">
      <dgm:prSet/>
      <dgm:spPr/>
      <dgm:t>
        <a:bodyPr/>
        <a:lstStyle/>
        <a:p>
          <a:endParaRPr lang="en-US"/>
        </a:p>
      </dgm:t>
    </dgm:pt>
    <dgm:pt modelId="{E5398126-9FA4-4B38-97F3-B955534EFE46}">
      <dgm:prSet phldrT="[Text]"/>
      <dgm:spPr/>
      <dgm:t>
        <a:bodyPr/>
        <a:lstStyle/>
        <a:p>
          <a:r>
            <a:rPr lang="en-US" dirty="0"/>
            <a:t>Returned to applicants  by November 1st</a:t>
          </a:r>
        </a:p>
        <a:p>
          <a:endParaRPr lang="en-US" dirty="0"/>
        </a:p>
      </dgm:t>
    </dgm:pt>
    <dgm:pt modelId="{9AD49EAC-1FAD-4687-9BF1-74DD4EFE3116}" type="parTrans" cxnId="{B1CD6F55-ADA4-4A02-B317-679D0E43D21C}">
      <dgm:prSet/>
      <dgm:spPr/>
      <dgm:t>
        <a:bodyPr/>
        <a:lstStyle/>
        <a:p>
          <a:endParaRPr lang="en-US"/>
        </a:p>
      </dgm:t>
    </dgm:pt>
    <dgm:pt modelId="{EF936387-3552-44CB-8432-1EB845E6284D}" type="sibTrans" cxnId="{B1CD6F55-ADA4-4A02-B317-679D0E43D21C}">
      <dgm:prSet/>
      <dgm:spPr/>
      <dgm:t>
        <a:bodyPr/>
        <a:lstStyle/>
        <a:p>
          <a:endParaRPr lang="en-US"/>
        </a:p>
      </dgm:t>
    </dgm:pt>
    <dgm:pt modelId="{6FD039FF-AB38-40EB-AAD6-ABFBABC5FD71}">
      <dgm:prSet phldrT="[Text]"/>
      <dgm:spPr/>
      <dgm:t>
        <a:bodyPr/>
        <a:lstStyle/>
        <a:p>
          <a:r>
            <a:rPr lang="en-US" dirty="0"/>
            <a:t>Returned to applicants by November 14</a:t>
          </a:r>
          <a:r>
            <a:rPr lang="en-US" baseline="30000" dirty="0"/>
            <a:t>th</a:t>
          </a:r>
          <a:r>
            <a:rPr lang="en-US" dirty="0"/>
            <a:t> </a:t>
          </a:r>
        </a:p>
      </dgm:t>
    </dgm:pt>
    <dgm:pt modelId="{F8F590CB-00E8-42B5-894F-6F8316409913}" type="parTrans" cxnId="{3A58A690-B751-45FA-B8BC-D81409EF9742}">
      <dgm:prSet/>
      <dgm:spPr/>
      <dgm:t>
        <a:bodyPr/>
        <a:lstStyle/>
        <a:p>
          <a:endParaRPr lang="en-US"/>
        </a:p>
      </dgm:t>
    </dgm:pt>
    <dgm:pt modelId="{D0D0A5D0-252A-4FF8-803B-F4631B4BA339}" type="sibTrans" cxnId="{3A58A690-B751-45FA-B8BC-D81409EF9742}">
      <dgm:prSet/>
      <dgm:spPr/>
      <dgm:t>
        <a:bodyPr/>
        <a:lstStyle/>
        <a:p>
          <a:endParaRPr lang="en-US"/>
        </a:p>
      </dgm:t>
    </dgm:pt>
    <dgm:pt modelId="{B50E7C89-9B58-4AEE-A01D-6F76DEAE5FFC}" type="pres">
      <dgm:prSet presAssocID="{8AEB7253-BBF3-4414-8A51-CC677799506A}" presName="Name0" presStyleCnt="0">
        <dgm:presLayoutVars>
          <dgm:dir/>
          <dgm:resizeHandles val="exact"/>
        </dgm:presLayoutVars>
      </dgm:prSet>
      <dgm:spPr/>
    </dgm:pt>
    <dgm:pt modelId="{97E6B587-5E78-495E-90D5-67844481647D}" type="pres">
      <dgm:prSet presAssocID="{8AEB7253-BBF3-4414-8A51-CC677799506A}" presName="arrow" presStyleLbl="bgShp" presStyleIdx="0" presStyleCnt="1"/>
      <dgm:spPr/>
    </dgm:pt>
    <dgm:pt modelId="{DAE55277-673B-4320-ADE3-3F663B6775E3}" type="pres">
      <dgm:prSet presAssocID="{8AEB7253-BBF3-4414-8A51-CC677799506A}" presName="points" presStyleCnt="0"/>
      <dgm:spPr/>
    </dgm:pt>
    <dgm:pt modelId="{84D7101A-8E5A-48EC-A4A4-5CFA2E5E67D2}" type="pres">
      <dgm:prSet presAssocID="{9F1A9930-ECED-4484-88AE-01F0C45ECBAC}" presName="compositeA" presStyleCnt="0"/>
      <dgm:spPr/>
    </dgm:pt>
    <dgm:pt modelId="{BEBF49A0-5F3B-47FC-B64A-DF67BF6FFD1D}" type="pres">
      <dgm:prSet presAssocID="{9F1A9930-ECED-4484-88AE-01F0C45ECBAC}" presName="textA" presStyleLbl="revTx" presStyleIdx="0" presStyleCnt="3">
        <dgm:presLayoutVars>
          <dgm:bulletEnabled val="1"/>
        </dgm:presLayoutVars>
      </dgm:prSet>
      <dgm:spPr/>
      <dgm:t>
        <a:bodyPr/>
        <a:lstStyle/>
        <a:p>
          <a:endParaRPr lang="en-US"/>
        </a:p>
      </dgm:t>
    </dgm:pt>
    <dgm:pt modelId="{FCA7CB40-9459-4383-9978-EDF1A01CAE93}" type="pres">
      <dgm:prSet presAssocID="{9F1A9930-ECED-4484-88AE-01F0C45ECBAC}" presName="circleA" presStyleLbl="node1" presStyleIdx="0" presStyleCnt="3"/>
      <dgm:spPr/>
    </dgm:pt>
    <dgm:pt modelId="{3C114279-9E7D-4A4D-A27E-71DBBB1099DD}" type="pres">
      <dgm:prSet presAssocID="{9F1A9930-ECED-4484-88AE-01F0C45ECBAC}" presName="spaceA" presStyleCnt="0"/>
      <dgm:spPr/>
    </dgm:pt>
    <dgm:pt modelId="{B8032022-AC2B-4AB4-B1B9-62C44DA22EE9}" type="pres">
      <dgm:prSet presAssocID="{9C6FB369-FDAF-4EDE-BEDE-9DC977FC84BA}" presName="space" presStyleCnt="0"/>
      <dgm:spPr/>
    </dgm:pt>
    <dgm:pt modelId="{ED028F88-9436-4C5A-A093-09E06BEC5BA3}" type="pres">
      <dgm:prSet presAssocID="{4DF3D3BD-F49D-4ED7-8281-1271195A5E87}" presName="compositeB" presStyleCnt="0"/>
      <dgm:spPr/>
    </dgm:pt>
    <dgm:pt modelId="{7E8FEFAB-3D7A-4F4E-ACF2-0AAF962CFC0B}" type="pres">
      <dgm:prSet presAssocID="{4DF3D3BD-F49D-4ED7-8281-1271195A5E87}" presName="textB" presStyleLbl="revTx" presStyleIdx="1" presStyleCnt="3">
        <dgm:presLayoutVars>
          <dgm:bulletEnabled val="1"/>
        </dgm:presLayoutVars>
      </dgm:prSet>
      <dgm:spPr/>
      <dgm:t>
        <a:bodyPr/>
        <a:lstStyle/>
        <a:p>
          <a:endParaRPr lang="en-US"/>
        </a:p>
      </dgm:t>
    </dgm:pt>
    <dgm:pt modelId="{A6359AD9-FB5F-4C1C-8F71-10EEB03F2FD5}" type="pres">
      <dgm:prSet presAssocID="{4DF3D3BD-F49D-4ED7-8281-1271195A5E87}" presName="circleB" presStyleLbl="node1" presStyleIdx="1" presStyleCnt="3"/>
      <dgm:spPr/>
    </dgm:pt>
    <dgm:pt modelId="{116D8B54-6BC4-43D7-9757-913C63319B96}" type="pres">
      <dgm:prSet presAssocID="{4DF3D3BD-F49D-4ED7-8281-1271195A5E87}" presName="spaceB" presStyleCnt="0"/>
      <dgm:spPr/>
    </dgm:pt>
    <dgm:pt modelId="{52749496-8C99-46A6-8579-B055ED954F74}" type="pres">
      <dgm:prSet presAssocID="{8EE70E84-EACE-4478-94A3-A386E8739F71}" presName="space" presStyleCnt="0"/>
      <dgm:spPr/>
    </dgm:pt>
    <dgm:pt modelId="{BAD82133-35C5-4027-88A5-18C68C4A6D76}" type="pres">
      <dgm:prSet presAssocID="{30B7438B-A3FF-4F3A-A9CF-03F52E842166}" presName="compositeA" presStyleCnt="0"/>
      <dgm:spPr/>
    </dgm:pt>
    <dgm:pt modelId="{D3A813E6-3094-41FE-B6C4-1DDCD2DF6A17}" type="pres">
      <dgm:prSet presAssocID="{30B7438B-A3FF-4F3A-A9CF-03F52E842166}" presName="textA" presStyleLbl="revTx" presStyleIdx="2" presStyleCnt="3">
        <dgm:presLayoutVars>
          <dgm:bulletEnabled val="1"/>
        </dgm:presLayoutVars>
      </dgm:prSet>
      <dgm:spPr/>
      <dgm:t>
        <a:bodyPr/>
        <a:lstStyle/>
        <a:p>
          <a:endParaRPr lang="en-US"/>
        </a:p>
      </dgm:t>
    </dgm:pt>
    <dgm:pt modelId="{43745779-A736-4B35-A45B-F9DD80322EB7}" type="pres">
      <dgm:prSet presAssocID="{30B7438B-A3FF-4F3A-A9CF-03F52E842166}" presName="circleA" presStyleLbl="node1" presStyleIdx="2" presStyleCnt="3"/>
      <dgm:spPr/>
    </dgm:pt>
    <dgm:pt modelId="{443F9697-FCB9-4232-9345-F15032209CAB}" type="pres">
      <dgm:prSet presAssocID="{30B7438B-A3FF-4F3A-A9CF-03F52E842166}" presName="spaceA" presStyleCnt="0"/>
      <dgm:spPr/>
    </dgm:pt>
  </dgm:ptLst>
  <dgm:cxnLst>
    <dgm:cxn modelId="{66DCE55D-412D-4516-9B92-93975C30CBA6}" type="presOf" srcId="{8AEB7253-BBF3-4414-8A51-CC677799506A}" destId="{B50E7C89-9B58-4AEE-A01D-6F76DEAE5FFC}" srcOrd="0" destOrd="0" presId="urn:microsoft.com/office/officeart/2005/8/layout/hProcess11"/>
    <dgm:cxn modelId="{3A58A690-B751-45FA-B8BC-D81409EF9742}" srcId="{4DF3D3BD-F49D-4ED7-8281-1271195A5E87}" destId="{6FD039FF-AB38-40EB-AAD6-ABFBABC5FD71}" srcOrd="0" destOrd="0" parTransId="{F8F590CB-00E8-42B5-894F-6F8316409913}" sibTransId="{D0D0A5D0-252A-4FF8-803B-F4631B4BA339}"/>
    <dgm:cxn modelId="{C41F567A-F247-4733-9ADB-C502F4FE201C}" type="presOf" srcId="{E5398126-9FA4-4B38-97F3-B955534EFE46}" destId="{BEBF49A0-5F3B-47FC-B64A-DF67BF6FFD1D}" srcOrd="0" destOrd="1" presId="urn:microsoft.com/office/officeart/2005/8/layout/hProcess11"/>
    <dgm:cxn modelId="{76CF9175-BF26-4F1A-8B61-4FAF432B45C5}" srcId="{8AEB7253-BBF3-4414-8A51-CC677799506A}" destId="{9F1A9930-ECED-4484-88AE-01F0C45ECBAC}" srcOrd="0" destOrd="0" parTransId="{78B78932-399F-4F88-9295-9D4641684A00}" sibTransId="{9C6FB369-FDAF-4EDE-BEDE-9DC977FC84BA}"/>
    <dgm:cxn modelId="{27FDBC00-6682-4AA0-9DA6-BB9AE152A4D2}" type="presOf" srcId="{4DF3D3BD-F49D-4ED7-8281-1271195A5E87}" destId="{7E8FEFAB-3D7A-4F4E-ACF2-0AAF962CFC0B}" srcOrd="0" destOrd="0" presId="urn:microsoft.com/office/officeart/2005/8/layout/hProcess11"/>
    <dgm:cxn modelId="{47AAFE26-5668-476B-9196-9C6FE8DD7492}" type="presOf" srcId="{9F1A9930-ECED-4484-88AE-01F0C45ECBAC}" destId="{BEBF49A0-5F3B-47FC-B64A-DF67BF6FFD1D}" srcOrd="0" destOrd="0" presId="urn:microsoft.com/office/officeart/2005/8/layout/hProcess11"/>
    <dgm:cxn modelId="{E5CC5208-0656-48B8-AE0A-E0E7C31E3F60}" type="presOf" srcId="{6FD039FF-AB38-40EB-AAD6-ABFBABC5FD71}" destId="{7E8FEFAB-3D7A-4F4E-ACF2-0AAF962CFC0B}" srcOrd="0" destOrd="1" presId="urn:microsoft.com/office/officeart/2005/8/layout/hProcess11"/>
    <dgm:cxn modelId="{F23F4C94-F0FA-4103-AEB4-79017181E5FF}" type="presOf" srcId="{30B7438B-A3FF-4F3A-A9CF-03F52E842166}" destId="{D3A813E6-3094-41FE-B6C4-1DDCD2DF6A17}" srcOrd="0" destOrd="0" presId="urn:microsoft.com/office/officeart/2005/8/layout/hProcess11"/>
    <dgm:cxn modelId="{D2568ABF-4FDA-47AC-819C-1DF5DE978731}" srcId="{8AEB7253-BBF3-4414-8A51-CC677799506A}" destId="{30B7438B-A3FF-4F3A-A9CF-03F52E842166}" srcOrd="2" destOrd="0" parTransId="{84CD7F7C-CB14-430F-997A-AE2E4AF27616}" sibTransId="{215A1161-CE9A-46B8-9230-065F135A9F56}"/>
    <dgm:cxn modelId="{B1CD6F55-ADA4-4A02-B317-679D0E43D21C}" srcId="{9F1A9930-ECED-4484-88AE-01F0C45ECBAC}" destId="{E5398126-9FA4-4B38-97F3-B955534EFE46}" srcOrd="0" destOrd="0" parTransId="{9AD49EAC-1FAD-4687-9BF1-74DD4EFE3116}" sibTransId="{EF936387-3552-44CB-8432-1EB845E6284D}"/>
    <dgm:cxn modelId="{C25A2568-2F5C-4519-B41F-FA5593052E23}" srcId="{8AEB7253-BBF3-4414-8A51-CC677799506A}" destId="{4DF3D3BD-F49D-4ED7-8281-1271195A5E87}" srcOrd="1" destOrd="0" parTransId="{C825DE88-00E4-4D1F-B6BA-161B8BE0159E}" sibTransId="{8EE70E84-EACE-4478-94A3-A386E8739F71}"/>
    <dgm:cxn modelId="{2631C682-FBA0-4030-8F67-F50798C16FD0}" type="presParOf" srcId="{B50E7C89-9B58-4AEE-A01D-6F76DEAE5FFC}" destId="{97E6B587-5E78-495E-90D5-67844481647D}" srcOrd="0" destOrd="0" presId="urn:microsoft.com/office/officeart/2005/8/layout/hProcess11"/>
    <dgm:cxn modelId="{97E86656-60C0-4EE7-9323-068F7C2B1BFC}" type="presParOf" srcId="{B50E7C89-9B58-4AEE-A01D-6F76DEAE5FFC}" destId="{DAE55277-673B-4320-ADE3-3F663B6775E3}" srcOrd="1" destOrd="0" presId="urn:microsoft.com/office/officeart/2005/8/layout/hProcess11"/>
    <dgm:cxn modelId="{1BA8EF5F-0351-4DB8-BB3F-21C5760D0AA1}" type="presParOf" srcId="{DAE55277-673B-4320-ADE3-3F663B6775E3}" destId="{84D7101A-8E5A-48EC-A4A4-5CFA2E5E67D2}" srcOrd="0" destOrd="0" presId="urn:microsoft.com/office/officeart/2005/8/layout/hProcess11"/>
    <dgm:cxn modelId="{CCC23704-4DCD-4924-A0F9-C49BD8B60400}" type="presParOf" srcId="{84D7101A-8E5A-48EC-A4A4-5CFA2E5E67D2}" destId="{BEBF49A0-5F3B-47FC-B64A-DF67BF6FFD1D}" srcOrd="0" destOrd="0" presId="urn:microsoft.com/office/officeart/2005/8/layout/hProcess11"/>
    <dgm:cxn modelId="{7914948C-8D9D-46E7-A479-D9D891B95DE6}" type="presParOf" srcId="{84D7101A-8E5A-48EC-A4A4-5CFA2E5E67D2}" destId="{FCA7CB40-9459-4383-9978-EDF1A01CAE93}" srcOrd="1" destOrd="0" presId="urn:microsoft.com/office/officeart/2005/8/layout/hProcess11"/>
    <dgm:cxn modelId="{BCBF4DED-643D-4126-9346-30BAAE4C1F9E}" type="presParOf" srcId="{84D7101A-8E5A-48EC-A4A4-5CFA2E5E67D2}" destId="{3C114279-9E7D-4A4D-A27E-71DBBB1099DD}" srcOrd="2" destOrd="0" presId="urn:microsoft.com/office/officeart/2005/8/layout/hProcess11"/>
    <dgm:cxn modelId="{A9048E61-7C4B-4C0E-87BB-3FAA52070143}" type="presParOf" srcId="{DAE55277-673B-4320-ADE3-3F663B6775E3}" destId="{B8032022-AC2B-4AB4-B1B9-62C44DA22EE9}" srcOrd="1" destOrd="0" presId="urn:microsoft.com/office/officeart/2005/8/layout/hProcess11"/>
    <dgm:cxn modelId="{36802E82-6BE3-4C11-A254-A87082C027E5}" type="presParOf" srcId="{DAE55277-673B-4320-ADE3-3F663B6775E3}" destId="{ED028F88-9436-4C5A-A093-09E06BEC5BA3}" srcOrd="2" destOrd="0" presId="urn:microsoft.com/office/officeart/2005/8/layout/hProcess11"/>
    <dgm:cxn modelId="{4BCD6808-8345-49A4-80E3-9E7B3A07EE07}" type="presParOf" srcId="{ED028F88-9436-4C5A-A093-09E06BEC5BA3}" destId="{7E8FEFAB-3D7A-4F4E-ACF2-0AAF962CFC0B}" srcOrd="0" destOrd="0" presId="urn:microsoft.com/office/officeart/2005/8/layout/hProcess11"/>
    <dgm:cxn modelId="{B88C62C5-AE38-46A2-A6B8-D6EDBF9ADEFF}" type="presParOf" srcId="{ED028F88-9436-4C5A-A093-09E06BEC5BA3}" destId="{A6359AD9-FB5F-4C1C-8F71-10EEB03F2FD5}" srcOrd="1" destOrd="0" presId="urn:microsoft.com/office/officeart/2005/8/layout/hProcess11"/>
    <dgm:cxn modelId="{794D6380-9F48-4299-ADA6-4EFEDD2C7EAC}" type="presParOf" srcId="{ED028F88-9436-4C5A-A093-09E06BEC5BA3}" destId="{116D8B54-6BC4-43D7-9757-913C63319B96}" srcOrd="2" destOrd="0" presId="urn:microsoft.com/office/officeart/2005/8/layout/hProcess11"/>
    <dgm:cxn modelId="{41DFB204-0685-4CDB-9826-4F45D8D24DC7}" type="presParOf" srcId="{DAE55277-673B-4320-ADE3-3F663B6775E3}" destId="{52749496-8C99-46A6-8579-B055ED954F74}" srcOrd="3" destOrd="0" presId="urn:microsoft.com/office/officeart/2005/8/layout/hProcess11"/>
    <dgm:cxn modelId="{9BC6842E-8721-40CA-A9E3-78CA6CFF9691}" type="presParOf" srcId="{DAE55277-673B-4320-ADE3-3F663B6775E3}" destId="{BAD82133-35C5-4027-88A5-18C68C4A6D76}" srcOrd="4" destOrd="0" presId="urn:microsoft.com/office/officeart/2005/8/layout/hProcess11"/>
    <dgm:cxn modelId="{8500472B-7042-4262-A518-CF5977B1B09E}" type="presParOf" srcId="{BAD82133-35C5-4027-88A5-18C68C4A6D76}" destId="{D3A813E6-3094-41FE-B6C4-1DDCD2DF6A17}" srcOrd="0" destOrd="0" presId="urn:microsoft.com/office/officeart/2005/8/layout/hProcess11"/>
    <dgm:cxn modelId="{A7CBE5F9-AD6F-4966-9F34-AD45E39D53EB}" type="presParOf" srcId="{BAD82133-35C5-4027-88A5-18C68C4A6D76}" destId="{43745779-A736-4B35-A45B-F9DD80322EB7}" srcOrd="1" destOrd="0" presId="urn:microsoft.com/office/officeart/2005/8/layout/hProcess11"/>
    <dgm:cxn modelId="{89C117F5-47AD-4D69-9570-099E58416D7D}" type="presParOf" srcId="{BAD82133-35C5-4027-88A5-18C68C4A6D76}" destId="{443F9697-FCB9-4232-9345-F15032209CAB}"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F68533D-C73A-473B-B23C-256FFD778F8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0BC2FB2-C5EB-4D97-A127-F56B5C1F2805}">
      <dgm:prSet phldrT="[Text]"/>
      <dgm:spPr/>
      <dgm:t>
        <a:bodyPr/>
        <a:lstStyle/>
        <a:p>
          <a:r>
            <a:rPr lang="en-US" dirty="0" smtClean="0"/>
            <a:t>Narrative Section I</a:t>
          </a:r>
          <a:endParaRPr lang="en-US" dirty="0"/>
        </a:p>
      </dgm:t>
    </dgm:pt>
    <dgm:pt modelId="{3C93F925-C39F-451C-B5FD-E17942495C18}" type="parTrans" cxnId="{DF74556B-B6C2-4C26-98CA-18AF0552918B}">
      <dgm:prSet/>
      <dgm:spPr/>
      <dgm:t>
        <a:bodyPr/>
        <a:lstStyle/>
        <a:p>
          <a:endParaRPr lang="en-US"/>
        </a:p>
      </dgm:t>
    </dgm:pt>
    <dgm:pt modelId="{18B1C04D-29DD-4FC6-9558-5ADC53BEA903}" type="sibTrans" cxnId="{DF74556B-B6C2-4C26-98CA-18AF0552918B}">
      <dgm:prSet/>
      <dgm:spPr/>
      <dgm:t>
        <a:bodyPr/>
        <a:lstStyle/>
        <a:p>
          <a:endParaRPr lang="en-US"/>
        </a:p>
      </dgm:t>
    </dgm:pt>
    <dgm:pt modelId="{DFEFCF30-1D78-400D-B2F0-403586278143}">
      <dgm:prSet phldrT="[Text]"/>
      <dgm:spPr/>
      <dgm:t>
        <a:bodyPr/>
        <a:lstStyle/>
        <a:p>
          <a:r>
            <a:rPr lang="en-US" dirty="0" smtClean="0"/>
            <a:t>Target Area Description</a:t>
          </a:r>
          <a:endParaRPr lang="en-US" dirty="0"/>
        </a:p>
      </dgm:t>
    </dgm:pt>
    <dgm:pt modelId="{E8BA4172-1F38-4F91-9309-1F7F6C1494F8}" type="parTrans" cxnId="{F5509034-C891-4284-A942-EB6F9E5EA726}">
      <dgm:prSet/>
      <dgm:spPr/>
      <dgm:t>
        <a:bodyPr/>
        <a:lstStyle/>
        <a:p>
          <a:endParaRPr lang="en-US"/>
        </a:p>
      </dgm:t>
    </dgm:pt>
    <dgm:pt modelId="{6DE0D5B0-0063-4A56-8C2C-8DFDDEEF8F28}" type="sibTrans" cxnId="{F5509034-C891-4284-A942-EB6F9E5EA726}">
      <dgm:prSet/>
      <dgm:spPr/>
      <dgm:t>
        <a:bodyPr/>
        <a:lstStyle/>
        <a:p>
          <a:endParaRPr lang="en-US"/>
        </a:p>
      </dgm:t>
    </dgm:pt>
    <dgm:pt modelId="{EE3DCD05-BBA1-498E-A917-559287B0A47C}">
      <dgm:prSet phldrT="[Text]"/>
      <dgm:spPr/>
      <dgm:t>
        <a:bodyPr/>
        <a:lstStyle/>
        <a:p>
          <a:r>
            <a:rPr lang="en-US" dirty="0" smtClean="0"/>
            <a:t>Site Description (you provide the sites)</a:t>
          </a:r>
          <a:endParaRPr lang="en-US" dirty="0"/>
        </a:p>
      </dgm:t>
    </dgm:pt>
    <dgm:pt modelId="{D1952241-D14A-4727-9854-C144C1B9CA5B}" type="parTrans" cxnId="{403E5CB3-5548-4321-B5C3-B29B740AE1CD}">
      <dgm:prSet/>
      <dgm:spPr/>
      <dgm:t>
        <a:bodyPr/>
        <a:lstStyle/>
        <a:p>
          <a:endParaRPr lang="en-US"/>
        </a:p>
      </dgm:t>
    </dgm:pt>
    <dgm:pt modelId="{6D82AB0D-C214-4D2D-A61A-DBBC2D2C954E}" type="sibTrans" cxnId="{403E5CB3-5548-4321-B5C3-B29B740AE1CD}">
      <dgm:prSet/>
      <dgm:spPr/>
      <dgm:t>
        <a:bodyPr/>
        <a:lstStyle/>
        <a:p>
          <a:endParaRPr lang="en-US"/>
        </a:p>
      </dgm:t>
    </dgm:pt>
    <dgm:pt modelId="{9636D541-4189-45C4-A063-1988AB919811}">
      <dgm:prSet phldrT="[Text]"/>
      <dgm:spPr/>
      <dgm:t>
        <a:bodyPr/>
        <a:lstStyle/>
        <a:p>
          <a:r>
            <a:rPr lang="en-US" dirty="0" smtClean="0"/>
            <a:t>Narrative Section II</a:t>
          </a:r>
          <a:endParaRPr lang="en-US" dirty="0"/>
        </a:p>
      </dgm:t>
    </dgm:pt>
    <dgm:pt modelId="{C86C71B7-B8CA-481B-B3F3-C0440BBC7559}" type="parTrans" cxnId="{CC057BB4-FCB1-4CE2-BAE0-F9C94450842B}">
      <dgm:prSet/>
      <dgm:spPr/>
      <dgm:t>
        <a:bodyPr/>
        <a:lstStyle/>
        <a:p>
          <a:endParaRPr lang="en-US"/>
        </a:p>
      </dgm:t>
    </dgm:pt>
    <dgm:pt modelId="{C896D627-9400-4A62-BEF1-C5360881DC06}" type="sibTrans" cxnId="{CC057BB4-FCB1-4CE2-BAE0-F9C94450842B}">
      <dgm:prSet/>
      <dgm:spPr/>
      <dgm:t>
        <a:bodyPr/>
        <a:lstStyle/>
        <a:p>
          <a:endParaRPr lang="en-US"/>
        </a:p>
      </dgm:t>
    </dgm:pt>
    <dgm:pt modelId="{5B4B2582-4C07-4EFC-92C0-0B6BF6D34330}">
      <dgm:prSet phldrT="[Text]"/>
      <dgm:spPr/>
      <dgm:t>
        <a:bodyPr/>
        <a:lstStyle/>
        <a:p>
          <a:r>
            <a:rPr lang="en-US" dirty="0" smtClean="0"/>
            <a:t>Demographic data</a:t>
          </a:r>
        </a:p>
        <a:p>
          <a:r>
            <a:rPr lang="en-US" dirty="0" smtClean="0"/>
            <a:t>Public Health data</a:t>
          </a:r>
        </a:p>
        <a:p>
          <a:r>
            <a:rPr lang="en-US" dirty="0" smtClean="0"/>
            <a:t>Stakeholders</a:t>
          </a:r>
        </a:p>
        <a:p>
          <a:r>
            <a:rPr lang="en-US" dirty="0" smtClean="0"/>
            <a:t>Community Engagement Plan</a:t>
          </a:r>
        </a:p>
      </dgm:t>
    </dgm:pt>
    <dgm:pt modelId="{CE0C3F91-8486-48FF-B5EB-503B34A516F7}" type="parTrans" cxnId="{7A6D2CDC-8D56-49AC-879B-1B5542626C1E}">
      <dgm:prSet/>
      <dgm:spPr/>
      <dgm:t>
        <a:bodyPr/>
        <a:lstStyle/>
        <a:p>
          <a:endParaRPr lang="en-US"/>
        </a:p>
      </dgm:t>
    </dgm:pt>
    <dgm:pt modelId="{2C97F147-8AD1-4083-81D0-81926263EDFE}" type="sibTrans" cxnId="{7A6D2CDC-8D56-49AC-879B-1B5542626C1E}">
      <dgm:prSet/>
      <dgm:spPr/>
      <dgm:t>
        <a:bodyPr/>
        <a:lstStyle/>
        <a:p>
          <a:endParaRPr lang="en-US"/>
        </a:p>
      </dgm:t>
    </dgm:pt>
    <dgm:pt modelId="{F8719439-C51E-4B48-A5ED-6A8E04E1AF1C}">
      <dgm:prSet phldrT="[Text]"/>
      <dgm:spPr/>
      <dgm:t>
        <a:bodyPr/>
        <a:lstStyle/>
        <a:p>
          <a:r>
            <a:rPr lang="en-US" dirty="0" smtClean="0"/>
            <a:t>Cleanup and Multipurpose</a:t>
          </a:r>
        </a:p>
      </dgm:t>
    </dgm:pt>
    <dgm:pt modelId="{2ACC9DA7-9AF3-4BF7-9195-5AC0ABDAC3E3}" type="parTrans" cxnId="{540A6A5A-4DE1-4960-9615-CEBCDFF6F38D}">
      <dgm:prSet/>
      <dgm:spPr/>
      <dgm:t>
        <a:bodyPr/>
        <a:lstStyle/>
        <a:p>
          <a:endParaRPr lang="en-US"/>
        </a:p>
      </dgm:t>
    </dgm:pt>
    <dgm:pt modelId="{8969B398-A8C5-4D57-930C-272E91C15868}" type="sibTrans" cxnId="{540A6A5A-4DE1-4960-9615-CEBCDFF6F38D}">
      <dgm:prSet/>
      <dgm:spPr/>
      <dgm:t>
        <a:bodyPr/>
        <a:lstStyle/>
        <a:p>
          <a:endParaRPr lang="en-US"/>
        </a:p>
      </dgm:t>
    </dgm:pt>
    <dgm:pt modelId="{B989C8A3-754C-4CE9-9F87-CC76C18BB855}">
      <dgm:prSet phldrT="[Text]"/>
      <dgm:spPr/>
      <dgm:t>
        <a:bodyPr/>
        <a:lstStyle/>
        <a:p>
          <a:r>
            <a:rPr lang="en-US" dirty="0" smtClean="0"/>
            <a:t>Assistance organization of public meeting</a:t>
          </a:r>
        </a:p>
        <a:p>
          <a:endParaRPr lang="en-US" dirty="0" smtClean="0"/>
        </a:p>
      </dgm:t>
    </dgm:pt>
    <dgm:pt modelId="{29F6AD86-8250-44EA-8B62-6431F3E66126}" type="parTrans" cxnId="{FDC8BE23-9783-419E-9662-809606C9F5FB}">
      <dgm:prSet/>
      <dgm:spPr/>
      <dgm:t>
        <a:bodyPr/>
        <a:lstStyle/>
        <a:p>
          <a:endParaRPr lang="en-US"/>
        </a:p>
      </dgm:t>
    </dgm:pt>
    <dgm:pt modelId="{3F470BE5-AA36-476B-A4E8-32EF3AF906C7}" type="sibTrans" cxnId="{FDC8BE23-9783-419E-9662-809606C9F5FB}">
      <dgm:prSet/>
      <dgm:spPr/>
      <dgm:t>
        <a:bodyPr/>
        <a:lstStyle/>
        <a:p>
          <a:endParaRPr lang="en-US"/>
        </a:p>
      </dgm:t>
    </dgm:pt>
    <dgm:pt modelId="{F26C8851-A1B7-4F43-A192-E490184C03DE}" type="pres">
      <dgm:prSet presAssocID="{BF68533D-C73A-473B-B23C-256FFD778F8A}" presName="vert0" presStyleCnt="0">
        <dgm:presLayoutVars>
          <dgm:dir/>
          <dgm:animOne val="branch"/>
          <dgm:animLvl val="lvl"/>
        </dgm:presLayoutVars>
      </dgm:prSet>
      <dgm:spPr/>
      <dgm:t>
        <a:bodyPr/>
        <a:lstStyle/>
        <a:p>
          <a:endParaRPr lang="en-US"/>
        </a:p>
      </dgm:t>
    </dgm:pt>
    <dgm:pt modelId="{F89B33FF-D929-4022-B32C-6E8EEEF319C0}" type="pres">
      <dgm:prSet presAssocID="{80BC2FB2-C5EB-4D97-A127-F56B5C1F2805}" presName="thickLine" presStyleLbl="alignNode1" presStyleIdx="0" presStyleCnt="3"/>
      <dgm:spPr/>
    </dgm:pt>
    <dgm:pt modelId="{FA611F29-D2F5-4215-80CE-186B30972F1B}" type="pres">
      <dgm:prSet presAssocID="{80BC2FB2-C5EB-4D97-A127-F56B5C1F2805}" presName="horz1" presStyleCnt="0"/>
      <dgm:spPr/>
    </dgm:pt>
    <dgm:pt modelId="{E6FE2459-254C-4D1A-AA4A-AB3027DCB959}" type="pres">
      <dgm:prSet presAssocID="{80BC2FB2-C5EB-4D97-A127-F56B5C1F2805}" presName="tx1" presStyleLbl="revTx" presStyleIdx="0" presStyleCnt="7"/>
      <dgm:spPr/>
      <dgm:t>
        <a:bodyPr/>
        <a:lstStyle/>
        <a:p>
          <a:endParaRPr lang="en-US"/>
        </a:p>
      </dgm:t>
    </dgm:pt>
    <dgm:pt modelId="{7174F88F-0DB5-4762-B876-3DE985D67B96}" type="pres">
      <dgm:prSet presAssocID="{80BC2FB2-C5EB-4D97-A127-F56B5C1F2805}" presName="vert1" presStyleCnt="0"/>
      <dgm:spPr/>
    </dgm:pt>
    <dgm:pt modelId="{4FAE8B6C-B8D7-42E3-8855-C8113ED1ECC7}" type="pres">
      <dgm:prSet presAssocID="{DFEFCF30-1D78-400D-B2F0-403586278143}" presName="vertSpace2a" presStyleCnt="0"/>
      <dgm:spPr/>
    </dgm:pt>
    <dgm:pt modelId="{61BAB1EA-9318-40F3-B3CC-0483C966FF87}" type="pres">
      <dgm:prSet presAssocID="{DFEFCF30-1D78-400D-B2F0-403586278143}" presName="horz2" presStyleCnt="0"/>
      <dgm:spPr/>
    </dgm:pt>
    <dgm:pt modelId="{A1A5EFB9-5448-4FFB-94C3-E51B4BB6A8E1}" type="pres">
      <dgm:prSet presAssocID="{DFEFCF30-1D78-400D-B2F0-403586278143}" presName="horzSpace2" presStyleCnt="0"/>
      <dgm:spPr/>
    </dgm:pt>
    <dgm:pt modelId="{887ADD8E-CC03-4DE1-A9EA-C424B2D5B3AB}" type="pres">
      <dgm:prSet presAssocID="{DFEFCF30-1D78-400D-B2F0-403586278143}" presName="tx2" presStyleLbl="revTx" presStyleIdx="1" presStyleCnt="7"/>
      <dgm:spPr/>
      <dgm:t>
        <a:bodyPr/>
        <a:lstStyle/>
        <a:p>
          <a:endParaRPr lang="en-US"/>
        </a:p>
      </dgm:t>
    </dgm:pt>
    <dgm:pt modelId="{5D33F9D0-59B3-45A8-A12B-D15FF5088A9F}" type="pres">
      <dgm:prSet presAssocID="{DFEFCF30-1D78-400D-B2F0-403586278143}" presName="vert2" presStyleCnt="0"/>
      <dgm:spPr/>
    </dgm:pt>
    <dgm:pt modelId="{003E9D19-FF65-4ACD-8D0C-B268D7F40279}" type="pres">
      <dgm:prSet presAssocID="{DFEFCF30-1D78-400D-B2F0-403586278143}" presName="thinLine2b" presStyleLbl="callout" presStyleIdx="0" presStyleCnt="4"/>
      <dgm:spPr/>
    </dgm:pt>
    <dgm:pt modelId="{85D05519-F036-4EC3-B68E-F07F15420E88}" type="pres">
      <dgm:prSet presAssocID="{DFEFCF30-1D78-400D-B2F0-403586278143}" presName="vertSpace2b" presStyleCnt="0"/>
      <dgm:spPr/>
    </dgm:pt>
    <dgm:pt modelId="{C93F3DDB-670B-43B4-997B-04A2463A7B2B}" type="pres">
      <dgm:prSet presAssocID="{EE3DCD05-BBA1-498E-A917-559287B0A47C}" presName="horz2" presStyleCnt="0"/>
      <dgm:spPr/>
    </dgm:pt>
    <dgm:pt modelId="{AFA139E5-26FB-4E58-B03D-B5E87EB8C05C}" type="pres">
      <dgm:prSet presAssocID="{EE3DCD05-BBA1-498E-A917-559287B0A47C}" presName="horzSpace2" presStyleCnt="0"/>
      <dgm:spPr/>
    </dgm:pt>
    <dgm:pt modelId="{1D4198A6-880C-40FA-B7FD-5462739368F4}" type="pres">
      <dgm:prSet presAssocID="{EE3DCD05-BBA1-498E-A917-559287B0A47C}" presName="tx2" presStyleLbl="revTx" presStyleIdx="2" presStyleCnt="7"/>
      <dgm:spPr/>
      <dgm:t>
        <a:bodyPr/>
        <a:lstStyle/>
        <a:p>
          <a:endParaRPr lang="en-US"/>
        </a:p>
      </dgm:t>
    </dgm:pt>
    <dgm:pt modelId="{A3C25F10-144F-4A49-8D49-2C736AFA0B43}" type="pres">
      <dgm:prSet presAssocID="{EE3DCD05-BBA1-498E-A917-559287B0A47C}" presName="vert2" presStyleCnt="0"/>
      <dgm:spPr/>
    </dgm:pt>
    <dgm:pt modelId="{8E5E38BE-B8CE-4006-B988-554B5354E1C1}" type="pres">
      <dgm:prSet presAssocID="{EE3DCD05-BBA1-498E-A917-559287B0A47C}" presName="thinLine2b" presStyleLbl="callout" presStyleIdx="1" presStyleCnt="4"/>
      <dgm:spPr/>
    </dgm:pt>
    <dgm:pt modelId="{EA545E3D-7A66-4A1F-8C6A-F977777F9C87}" type="pres">
      <dgm:prSet presAssocID="{EE3DCD05-BBA1-498E-A917-559287B0A47C}" presName="vertSpace2b" presStyleCnt="0"/>
      <dgm:spPr/>
    </dgm:pt>
    <dgm:pt modelId="{6823B9D7-09EB-4D50-89CE-F049AD43DBB3}" type="pres">
      <dgm:prSet presAssocID="{9636D541-4189-45C4-A063-1988AB919811}" presName="thickLine" presStyleLbl="alignNode1" presStyleIdx="1" presStyleCnt="3"/>
      <dgm:spPr/>
    </dgm:pt>
    <dgm:pt modelId="{89BD5746-93EF-4BE2-B0E0-D3FD4D4AC39A}" type="pres">
      <dgm:prSet presAssocID="{9636D541-4189-45C4-A063-1988AB919811}" presName="horz1" presStyleCnt="0"/>
      <dgm:spPr/>
    </dgm:pt>
    <dgm:pt modelId="{DEAB7F84-A7F4-45DE-9FC8-738E275B15F4}" type="pres">
      <dgm:prSet presAssocID="{9636D541-4189-45C4-A063-1988AB919811}" presName="tx1" presStyleLbl="revTx" presStyleIdx="3" presStyleCnt="7"/>
      <dgm:spPr/>
      <dgm:t>
        <a:bodyPr/>
        <a:lstStyle/>
        <a:p>
          <a:endParaRPr lang="en-US"/>
        </a:p>
      </dgm:t>
    </dgm:pt>
    <dgm:pt modelId="{43A6E54C-91E6-47F3-825B-B7C30BDDF09B}" type="pres">
      <dgm:prSet presAssocID="{9636D541-4189-45C4-A063-1988AB919811}" presName="vert1" presStyleCnt="0"/>
      <dgm:spPr/>
    </dgm:pt>
    <dgm:pt modelId="{7F9A8203-BFFC-4F71-B80D-869E92365D8F}" type="pres">
      <dgm:prSet presAssocID="{5B4B2582-4C07-4EFC-92C0-0B6BF6D34330}" presName="vertSpace2a" presStyleCnt="0"/>
      <dgm:spPr/>
    </dgm:pt>
    <dgm:pt modelId="{466695D3-9D79-42E3-A9BD-2172F62060AF}" type="pres">
      <dgm:prSet presAssocID="{5B4B2582-4C07-4EFC-92C0-0B6BF6D34330}" presName="horz2" presStyleCnt="0"/>
      <dgm:spPr/>
    </dgm:pt>
    <dgm:pt modelId="{71BFBA91-1856-4755-8989-7D04CFD60CF8}" type="pres">
      <dgm:prSet presAssocID="{5B4B2582-4C07-4EFC-92C0-0B6BF6D34330}" presName="horzSpace2" presStyleCnt="0"/>
      <dgm:spPr/>
    </dgm:pt>
    <dgm:pt modelId="{89803C6F-96C8-4C26-9119-CA37ED64DA71}" type="pres">
      <dgm:prSet presAssocID="{5B4B2582-4C07-4EFC-92C0-0B6BF6D34330}" presName="tx2" presStyleLbl="revTx" presStyleIdx="4" presStyleCnt="7"/>
      <dgm:spPr/>
      <dgm:t>
        <a:bodyPr/>
        <a:lstStyle/>
        <a:p>
          <a:endParaRPr lang="en-US"/>
        </a:p>
      </dgm:t>
    </dgm:pt>
    <dgm:pt modelId="{B10EA150-FAEF-471F-A8E7-28F376BC784F}" type="pres">
      <dgm:prSet presAssocID="{5B4B2582-4C07-4EFC-92C0-0B6BF6D34330}" presName="vert2" presStyleCnt="0"/>
      <dgm:spPr/>
    </dgm:pt>
    <dgm:pt modelId="{FCFF1EA5-14D7-4224-B305-3F1CE664B970}" type="pres">
      <dgm:prSet presAssocID="{5B4B2582-4C07-4EFC-92C0-0B6BF6D34330}" presName="thinLine2b" presStyleLbl="callout" presStyleIdx="2" presStyleCnt="4"/>
      <dgm:spPr/>
    </dgm:pt>
    <dgm:pt modelId="{EEE0328F-70C6-48C8-85ED-C31BA6CBC8EB}" type="pres">
      <dgm:prSet presAssocID="{5B4B2582-4C07-4EFC-92C0-0B6BF6D34330}" presName="vertSpace2b" presStyleCnt="0"/>
      <dgm:spPr/>
    </dgm:pt>
    <dgm:pt modelId="{298C3731-11B2-4B55-A73E-89B61360EE02}" type="pres">
      <dgm:prSet presAssocID="{F8719439-C51E-4B48-A5ED-6A8E04E1AF1C}" presName="thickLine" presStyleLbl="alignNode1" presStyleIdx="2" presStyleCnt="3"/>
      <dgm:spPr/>
    </dgm:pt>
    <dgm:pt modelId="{743868FC-2DA7-4749-B8FE-7E8C85E2EEF1}" type="pres">
      <dgm:prSet presAssocID="{F8719439-C51E-4B48-A5ED-6A8E04E1AF1C}" presName="horz1" presStyleCnt="0"/>
      <dgm:spPr/>
    </dgm:pt>
    <dgm:pt modelId="{7E7AAB52-06BE-48EB-B66C-5C440F634B79}" type="pres">
      <dgm:prSet presAssocID="{F8719439-C51E-4B48-A5ED-6A8E04E1AF1C}" presName="tx1" presStyleLbl="revTx" presStyleIdx="5" presStyleCnt="7"/>
      <dgm:spPr/>
      <dgm:t>
        <a:bodyPr/>
        <a:lstStyle/>
        <a:p>
          <a:endParaRPr lang="en-US"/>
        </a:p>
      </dgm:t>
    </dgm:pt>
    <dgm:pt modelId="{20791721-0A2F-4E2D-84B5-D2053026698E}" type="pres">
      <dgm:prSet presAssocID="{F8719439-C51E-4B48-A5ED-6A8E04E1AF1C}" presName="vert1" presStyleCnt="0"/>
      <dgm:spPr/>
    </dgm:pt>
    <dgm:pt modelId="{1A33FE8A-3475-4C8D-BC7A-A2ED0101E8A9}" type="pres">
      <dgm:prSet presAssocID="{B989C8A3-754C-4CE9-9F87-CC76C18BB855}" presName="vertSpace2a" presStyleCnt="0"/>
      <dgm:spPr/>
    </dgm:pt>
    <dgm:pt modelId="{6049C497-736B-46F1-B734-01A1076938FC}" type="pres">
      <dgm:prSet presAssocID="{B989C8A3-754C-4CE9-9F87-CC76C18BB855}" presName="horz2" presStyleCnt="0"/>
      <dgm:spPr/>
    </dgm:pt>
    <dgm:pt modelId="{2991B001-4AA2-42F4-8BFE-4156921CADCF}" type="pres">
      <dgm:prSet presAssocID="{B989C8A3-754C-4CE9-9F87-CC76C18BB855}" presName="horzSpace2" presStyleCnt="0"/>
      <dgm:spPr/>
    </dgm:pt>
    <dgm:pt modelId="{823EC0C9-1ABC-4039-977A-4EA67EC4DEFA}" type="pres">
      <dgm:prSet presAssocID="{B989C8A3-754C-4CE9-9F87-CC76C18BB855}" presName="tx2" presStyleLbl="revTx" presStyleIdx="6" presStyleCnt="7"/>
      <dgm:spPr/>
      <dgm:t>
        <a:bodyPr/>
        <a:lstStyle/>
        <a:p>
          <a:endParaRPr lang="en-US"/>
        </a:p>
      </dgm:t>
    </dgm:pt>
    <dgm:pt modelId="{0A77387C-4C7E-4179-A3EA-BCF0865CB153}" type="pres">
      <dgm:prSet presAssocID="{B989C8A3-754C-4CE9-9F87-CC76C18BB855}" presName="vert2" presStyleCnt="0"/>
      <dgm:spPr/>
    </dgm:pt>
    <dgm:pt modelId="{9C214909-B698-4A4A-9981-9F816C2E2BDE}" type="pres">
      <dgm:prSet presAssocID="{B989C8A3-754C-4CE9-9F87-CC76C18BB855}" presName="thinLine2b" presStyleLbl="callout" presStyleIdx="3" presStyleCnt="4"/>
      <dgm:spPr/>
    </dgm:pt>
    <dgm:pt modelId="{16497A07-CAD9-4CC5-8E54-F83BBC591FC9}" type="pres">
      <dgm:prSet presAssocID="{B989C8A3-754C-4CE9-9F87-CC76C18BB855}" presName="vertSpace2b" presStyleCnt="0"/>
      <dgm:spPr/>
    </dgm:pt>
  </dgm:ptLst>
  <dgm:cxnLst>
    <dgm:cxn modelId="{D503636F-DD80-48EE-AB30-261E7DE8ACCB}" type="presOf" srcId="{DFEFCF30-1D78-400D-B2F0-403586278143}" destId="{887ADD8E-CC03-4DE1-A9EA-C424B2D5B3AB}" srcOrd="0" destOrd="0" presId="urn:microsoft.com/office/officeart/2008/layout/LinedList"/>
    <dgm:cxn modelId="{EA078132-7648-45D0-A4EE-60A0722CEC5E}" type="presOf" srcId="{80BC2FB2-C5EB-4D97-A127-F56B5C1F2805}" destId="{E6FE2459-254C-4D1A-AA4A-AB3027DCB959}" srcOrd="0" destOrd="0" presId="urn:microsoft.com/office/officeart/2008/layout/LinedList"/>
    <dgm:cxn modelId="{FDC8BE23-9783-419E-9662-809606C9F5FB}" srcId="{F8719439-C51E-4B48-A5ED-6A8E04E1AF1C}" destId="{B989C8A3-754C-4CE9-9F87-CC76C18BB855}" srcOrd="0" destOrd="0" parTransId="{29F6AD86-8250-44EA-8B62-6431F3E66126}" sibTransId="{3F470BE5-AA36-476B-A4E8-32EF3AF906C7}"/>
    <dgm:cxn modelId="{2CCB8483-78F0-4118-B5D2-958080F1BA88}" type="presOf" srcId="{5B4B2582-4C07-4EFC-92C0-0B6BF6D34330}" destId="{89803C6F-96C8-4C26-9119-CA37ED64DA71}" srcOrd="0" destOrd="0" presId="urn:microsoft.com/office/officeart/2008/layout/LinedList"/>
    <dgm:cxn modelId="{DF74556B-B6C2-4C26-98CA-18AF0552918B}" srcId="{BF68533D-C73A-473B-B23C-256FFD778F8A}" destId="{80BC2FB2-C5EB-4D97-A127-F56B5C1F2805}" srcOrd="0" destOrd="0" parTransId="{3C93F925-C39F-451C-B5FD-E17942495C18}" sibTransId="{18B1C04D-29DD-4FC6-9558-5ADC53BEA903}"/>
    <dgm:cxn modelId="{403E5CB3-5548-4321-B5C3-B29B740AE1CD}" srcId="{80BC2FB2-C5EB-4D97-A127-F56B5C1F2805}" destId="{EE3DCD05-BBA1-498E-A917-559287B0A47C}" srcOrd="1" destOrd="0" parTransId="{D1952241-D14A-4727-9854-C144C1B9CA5B}" sibTransId="{6D82AB0D-C214-4D2D-A61A-DBBC2D2C954E}"/>
    <dgm:cxn modelId="{540A6A5A-4DE1-4960-9615-CEBCDFF6F38D}" srcId="{BF68533D-C73A-473B-B23C-256FFD778F8A}" destId="{F8719439-C51E-4B48-A5ED-6A8E04E1AF1C}" srcOrd="2" destOrd="0" parTransId="{2ACC9DA7-9AF3-4BF7-9195-5AC0ABDAC3E3}" sibTransId="{8969B398-A8C5-4D57-930C-272E91C15868}"/>
    <dgm:cxn modelId="{F5509034-C891-4284-A942-EB6F9E5EA726}" srcId="{80BC2FB2-C5EB-4D97-A127-F56B5C1F2805}" destId="{DFEFCF30-1D78-400D-B2F0-403586278143}" srcOrd="0" destOrd="0" parTransId="{E8BA4172-1F38-4F91-9309-1F7F6C1494F8}" sibTransId="{6DE0D5B0-0063-4A56-8C2C-8DFDDEEF8F28}"/>
    <dgm:cxn modelId="{CC057BB4-FCB1-4CE2-BAE0-F9C94450842B}" srcId="{BF68533D-C73A-473B-B23C-256FFD778F8A}" destId="{9636D541-4189-45C4-A063-1988AB919811}" srcOrd="1" destOrd="0" parTransId="{C86C71B7-B8CA-481B-B3F3-C0440BBC7559}" sibTransId="{C896D627-9400-4A62-BEF1-C5360881DC06}"/>
    <dgm:cxn modelId="{C5874B36-E84F-49D8-8EC8-0AC2BCD9B434}" type="presOf" srcId="{F8719439-C51E-4B48-A5ED-6A8E04E1AF1C}" destId="{7E7AAB52-06BE-48EB-B66C-5C440F634B79}" srcOrd="0" destOrd="0" presId="urn:microsoft.com/office/officeart/2008/layout/LinedList"/>
    <dgm:cxn modelId="{17D5F301-1361-470A-BBB7-BE1964BC24A9}" type="presOf" srcId="{BF68533D-C73A-473B-B23C-256FFD778F8A}" destId="{F26C8851-A1B7-4F43-A192-E490184C03DE}" srcOrd="0" destOrd="0" presId="urn:microsoft.com/office/officeart/2008/layout/LinedList"/>
    <dgm:cxn modelId="{0DD80409-7150-4E84-97D3-A452C27C6E39}" type="presOf" srcId="{EE3DCD05-BBA1-498E-A917-559287B0A47C}" destId="{1D4198A6-880C-40FA-B7FD-5462739368F4}" srcOrd="0" destOrd="0" presId="urn:microsoft.com/office/officeart/2008/layout/LinedList"/>
    <dgm:cxn modelId="{BE8BA935-58C5-4287-ADD5-C106F8AB6DC6}" type="presOf" srcId="{B989C8A3-754C-4CE9-9F87-CC76C18BB855}" destId="{823EC0C9-1ABC-4039-977A-4EA67EC4DEFA}" srcOrd="0" destOrd="0" presId="urn:microsoft.com/office/officeart/2008/layout/LinedList"/>
    <dgm:cxn modelId="{7A6D2CDC-8D56-49AC-879B-1B5542626C1E}" srcId="{9636D541-4189-45C4-A063-1988AB919811}" destId="{5B4B2582-4C07-4EFC-92C0-0B6BF6D34330}" srcOrd="0" destOrd="0" parTransId="{CE0C3F91-8486-48FF-B5EB-503B34A516F7}" sibTransId="{2C97F147-8AD1-4083-81D0-81926263EDFE}"/>
    <dgm:cxn modelId="{B025411D-72FB-4613-90F4-A3A5077DAA1E}" type="presOf" srcId="{9636D541-4189-45C4-A063-1988AB919811}" destId="{DEAB7F84-A7F4-45DE-9FC8-738E275B15F4}" srcOrd="0" destOrd="0" presId="urn:microsoft.com/office/officeart/2008/layout/LinedList"/>
    <dgm:cxn modelId="{5E493823-D6A7-4AA3-8DCF-5A7ABE67BDC8}" type="presParOf" srcId="{F26C8851-A1B7-4F43-A192-E490184C03DE}" destId="{F89B33FF-D929-4022-B32C-6E8EEEF319C0}" srcOrd="0" destOrd="0" presId="urn:microsoft.com/office/officeart/2008/layout/LinedList"/>
    <dgm:cxn modelId="{2CBA77D7-493D-4668-81D7-0D8868B991EE}" type="presParOf" srcId="{F26C8851-A1B7-4F43-A192-E490184C03DE}" destId="{FA611F29-D2F5-4215-80CE-186B30972F1B}" srcOrd="1" destOrd="0" presId="urn:microsoft.com/office/officeart/2008/layout/LinedList"/>
    <dgm:cxn modelId="{B4B660D8-66BC-4098-914B-19F1E313D969}" type="presParOf" srcId="{FA611F29-D2F5-4215-80CE-186B30972F1B}" destId="{E6FE2459-254C-4D1A-AA4A-AB3027DCB959}" srcOrd="0" destOrd="0" presId="urn:microsoft.com/office/officeart/2008/layout/LinedList"/>
    <dgm:cxn modelId="{E23E1E69-073F-4FF4-9B6C-A7CBE051A41C}" type="presParOf" srcId="{FA611F29-D2F5-4215-80CE-186B30972F1B}" destId="{7174F88F-0DB5-4762-B876-3DE985D67B96}" srcOrd="1" destOrd="0" presId="urn:microsoft.com/office/officeart/2008/layout/LinedList"/>
    <dgm:cxn modelId="{3F7986EA-AAC9-4205-AB4E-E7D58BB89151}" type="presParOf" srcId="{7174F88F-0DB5-4762-B876-3DE985D67B96}" destId="{4FAE8B6C-B8D7-42E3-8855-C8113ED1ECC7}" srcOrd="0" destOrd="0" presId="urn:microsoft.com/office/officeart/2008/layout/LinedList"/>
    <dgm:cxn modelId="{15DF25BD-1DC3-4A6E-A27F-570F2BAEC580}" type="presParOf" srcId="{7174F88F-0DB5-4762-B876-3DE985D67B96}" destId="{61BAB1EA-9318-40F3-B3CC-0483C966FF87}" srcOrd="1" destOrd="0" presId="urn:microsoft.com/office/officeart/2008/layout/LinedList"/>
    <dgm:cxn modelId="{38496A14-1F82-4AC0-B4A9-314C590A6175}" type="presParOf" srcId="{61BAB1EA-9318-40F3-B3CC-0483C966FF87}" destId="{A1A5EFB9-5448-4FFB-94C3-E51B4BB6A8E1}" srcOrd="0" destOrd="0" presId="urn:microsoft.com/office/officeart/2008/layout/LinedList"/>
    <dgm:cxn modelId="{BD231871-6B76-4D14-99AC-66C9D7A053C6}" type="presParOf" srcId="{61BAB1EA-9318-40F3-B3CC-0483C966FF87}" destId="{887ADD8E-CC03-4DE1-A9EA-C424B2D5B3AB}" srcOrd="1" destOrd="0" presId="urn:microsoft.com/office/officeart/2008/layout/LinedList"/>
    <dgm:cxn modelId="{A533A8E2-0F43-42C3-863A-C1707B59DE34}" type="presParOf" srcId="{61BAB1EA-9318-40F3-B3CC-0483C966FF87}" destId="{5D33F9D0-59B3-45A8-A12B-D15FF5088A9F}" srcOrd="2" destOrd="0" presId="urn:microsoft.com/office/officeart/2008/layout/LinedList"/>
    <dgm:cxn modelId="{AFD71677-5ED3-4B04-9A7C-FAF265C94D35}" type="presParOf" srcId="{7174F88F-0DB5-4762-B876-3DE985D67B96}" destId="{003E9D19-FF65-4ACD-8D0C-B268D7F40279}" srcOrd="2" destOrd="0" presId="urn:microsoft.com/office/officeart/2008/layout/LinedList"/>
    <dgm:cxn modelId="{5724344B-C67B-4C69-B5CC-79B6E8C6D69B}" type="presParOf" srcId="{7174F88F-0DB5-4762-B876-3DE985D67B96}" destId="{85D05519-F036-4EC3-B68E-F07F15420E88}" srcOrd="3" destOrd="0" presId="urn:microsoft.com/office/officeart/2008/layout/LinedList"/>
    <dgm:cxn modelId="{D87A8CE8-2B8E-4004-BB0A-77FFC8A73E16}" type="presParOf" srcId="{7174F88F-0DB5-4762-B876-3DE985D67B96}" destId="{C93F3DDB-670B-43B4-997B-04A2463A7B2B}" srcOrd="4" destOrd="0" presId="urn:microsoft.com/office/officeart/2008/layout/LinedList"/>
    <dgm:cxn modelId="{F76109CC-15DD-4F78-9988-FD6B639B5946}" type="presParOf" srcId="{C93F3DDB-670B-43B4-997B-04A2463A7B2B}" destId="{AFA139E5-26FB-4E58-B03D-B5E87EB8C05C}" srcOrd="0" destOrd="0" presId="urn:microsoft.com/office/officeart/2008/layout/LinedList"/>
    <dgm:cxn modelId="{07D6591D-1C35-4D96-9947-9FE437B1CB42}" type="presParOf" srcId="{C93F3DDB-670B-43B4-997B-04A2463A7B2B}" destId="{1D4198A6-880C-40FA-B7FD-5462739368F4}" srcOrd="1" destOrd="0" presId="urn:microsoft.com/office/officeart/2008/layout/LinedList"/>
    <dgm:cxn modelId="{55BBDD12-D717-4E5F-8E04-1F869ED6407A}" type="presParOf" srcId="{C93F3DDB-670B-43B4-997B-04A2463A7B2B}" destId="{A3C25F10-144F-4A49-8D49-2C736AFA0B43}" srcOrd="2" destOrd="0" presId="urn:microsoft.com/office/officeart/2008/layout/LinedList"/>
    <dgm:cxn modelId="{73EC66CC-C2B7-42C5-8F90-47288E220621}" type="presParOf" srcId="{7174F88F-0DB5-4762-B876-3DE985D67B96}" destId="{8E5E38BE-B8CE-4006-B988-554B5354E1C1}" srcOrd="5" destOrd="0" presId="urn:microsoft.com/office/officeart/2008/layout/LinedList"/>
    <dgm:cxn modelId="{6074D97A-EEDB-4612-9452-7D9B6D143DDB}" type="presParOf" srcId="{7174F88F-0DB5-4762-B876-3DE985D67B96}" destId="{EA545E3D-7A66-4A1F-8C6A-F977777F9C87}" srcOrd="6" destOrd="0" presId="urn:microsoft.com/office/officeart/2008/layout/LinedList"/>
    <dgm:cxn modelId="{027580B0-1A47-4DAF-BEA4-4B92F1F3027A}" type="presParOf" srcId="{F26C8851-A1B7-4F43-A192-E490184C03DE}" destId="{6823B9D7-09EB-4D50-89CE-F049AD43DBB3}" srcOrd="2" destOrd="0" presId="urn:microsoft.com/office/officeart/2008/layout/LinedList"/>
    <dgm:cxn modelId="{1A441E28-BB80-4A80-826B-AA9B7100646F}" type="presParOf" srcId="{F26C8851-A1B7-4F43-A192-E490184C03DE}" destId="{89BD5746-93EF-4BE2-B0E0-D3FD4D4AC39A}" srcOrd="3" destOrd="0" presId="urn:microsoft.com/office/officeart/2008/layout/LinedList"/>
    <dgm:cxn modelId="{174A8D13-32AD-457F-8736-7F857C46ABA9}" type="presParOf" srcId="{89BD5746-93EF-4BE2-B0E0-D3FD4D4AC39A}" destId="{DEAB7F84-A7F4-45DE-9FC8-738E275B15F4}" srcOrd="0" destOrd="0" presId="urn:microsoft.com/office/officeart/2008/layout/LinedList"/>
    <dgm:cxn modelId="{FDB9C204-E223-4880-8667-6D4A4426297A}" type="presParOf" srcId="{89BD5746-93EF-4BE2-B0E0-D3FD4D4AC39A}" destId="{43A6E54C-91E6-47F3-825B-B7C30BDDF09B}" srcOrd="1" destOrd="0" presId="urn:microsoft.com/office/officeart/2008/layout/LinedList"/>
    <dgm:cxn modelId="{CEEFFB38-72A0-4A83-A184-D409F5AD53DE}" type="presParOf" srcId="{43A6E54C-91E6-47F3-825B-B7C30BDDF09B}" destId="{7F9A8203-BFFC-4F71-B80D-869E92365D8F}" srcOrd="0" destOrd="0" presId="urn:microsoft.com/office/officeart/2008/layout/LinedList"/>
    <dgm:cxn modelId="{8A833D7E-95AC-4511-9A7B-B5709E09AD02}" type="presParOf" srcId="{43A6E54C-91E6-47F3-825B-B7C30BDDF09B}" destId="{466695D3-9D79-42E3-A9BD-2172F62060AF}" srcOrd="1" destOrd="0" presId="urn:microsoft.com/office/officeart/2008/layout/LinedList"/>
    <dgm:cxn modelId="{CAD509E6-1D97-4961-9A1C-6BABEAE9164E}" type="presParOf" srcId="{466695D3-9D79-42E3-A9BD-2172F62060AF}" destId="{71BFBA91-1856-4755-8989-7D04CFD60CF8}" srcOrd="0" destOrd="0" presId="urn:microsoft.com/office/officeart/2008/layout/LinedList"/>
    <dgm:cxn modelId="{FAE13F49-462D-4291-AB6D-B16EE358FD57}" type="presParOf" srcId="{466695D3-9D79-42E3-A9BD-2172F62060AF}" destId="{89803C6F-96C8-4C26-9119-CA37ED64DA71}" srcOrd="1" destOrd="0" presId="urn:microsoft.com/office/officeart/2008/layout/LinedList"/>
    <dgm:cxn modelId="{26ABFEFA-DF53-4B97-88C6-A3779EE57A11}" type="presParOf" srcId="{466695D3-9D79-42E3-A9BD-2172F62060AF}" destId="{B10EA150-FAEF-471F-A8E7-28F376BC784F}" srcOrd="2" destOrd="0" presId="urn:microsoft.com/office/officeart/2008/layout/LinedList"/>
    <dgm:cxn modelId="{E141BE14-5F8E-4F09-9887-EB710FDCC84F}" type="presParOf" srcId="{43A6E54C-91E6-47F3-825B-B7C30BDDF09B}" destId="{FCFF1EA5-14D7-4224-B305-3F1CE664B970}" srcOrd="2" destOrd="0" presId="urn:microsoft.com/office/officeart/2008/layout/LinedList"/>
    <dgm:cxn modelId="{0C1FCB1A-1F1A-4A7C-AE4F-73841BAF5CF7}" type="presParOf" srcId="{43A6E54C-91E6-47F3-825B-B7C30BDDF09B}" destId="{EEE0328F-70C6-48C8-85ED-C31BA6CBC8EB}" srcOrd="3" destOrd="0" presId="urn:microsoft.com/office/officeart/2008/layout/LinedList"/>
    <dgm:cxn modelId="{846A7EBB-7DC0-4F14-8532-D077D0FFDB63}" type="presParOf" srcId="{F26C8851-A1B7-4F43-A192-E490184C03DE}" destId="{298C3731-11B2-4B55-A73E-89B61360EE02}" srcOrd="4" destOrd="0" presId="urn:microsoft.com/office/officeart/2008/layout/LinedList"/>
    <dgm:cxn modelId="{67383A5A-1EAC-4489-8D4B-5998B79E47EB}" type="presParOf" srcId="{F26C8851-A1B7-4F43-A192-E490184C03DE}" destId="{743868FC-2DA7-4749-B8FE-7E8C85E2EEF1}" srcOrd="5" destOrd="0" presId="urn:microsoft.com/office/officeart/2008/layout/LinedList"/>
    <dgm:cxn modelId="{099823C6-8BC1-4BA1-8213-16E28CA402C6}" type="presParOf" srcId="{743868FC-2DA7-4749-B8FE-7E8C85E2EEF1}" destId="{7E7AAB52-06BE-48EB-B66C-5C440F634B79}" srcOrd="0" destOrd="0" presId="urn:microsoft.com/office/officeart/2008/layout/LinedList"/>
    <dgm:cxn modelId="{9AAF3A98-0321-45B8-948E-BBC937DE2F80}" type="presParOf" srcId="{743868FC-2DA7-4749-B8FE-7E8C85E2EEF1}" destId="{20791721-0A2F-4E2D-84B5-D2053026698E}" srcOrd="1" destOrd="0" presId="urn:microsoft.com/office/officeart/2008/layout/LinedList"/>
    <dgm:cxn modelId="{DB854D04-3308-478C-B44A-5B0E3A33785A}" type="presParOf" srcId="{20791721-0A2F-4E2D-84B5-D2053026698E}" destId="{1A33FE8A-3475-4C8D-BC7A-A2ED0101E8A9}" srcOrd="0" destOrd="0" presId="urn:microsoft.com/office/officeart/2008/layout/LinedList"/>
    <dgm:cxn modelId="{42F16166-0E3F-4902-9251-D75DEE9DA22D}" type="presParOf" srcId="{20791721-0A2F-4E2D-84B5-D2053026698E}" destId="{6049C497-736B-46F1-B734-01A1076938FC}" srcOrd="1" destOrd="0" presId="urn:microsoft.com/office/officeart/2008/layout/LinedList"/>
    <dgm:cxn modelId="{0D3F7CDA-DA7A-4D5E-ACAF-C967AB95CBB2}" type="presParOf" srcId="{6049C497-736B-46F1-B734-01A1076938FC}" destId="{2991B001-4AA2-42F4-8BFE-4156921CADCF}" srcOrd="0" destOrd="0" presId="urn:microsoft.com/office/officeart/2008/layout/LinedList"/>
    <dgm:cxn modelId="{319AEBFB-D9D9-4BAE-91DB-67C5857C9313}" type="presParOf" srcId="{6049C497-736B-46F1-B734-01A1076938FC}" destId="{823EC0C9-1ABC-4039-977A-4EA67EC4DEFA}" srcOrd="1" destOrd="0" presId="urn:microsoft.com/office/officeart/2008/layout/LinedList"/>
    <dgm:cxn modelId="{669E18E9-3D6E-461C-B578-006C66E04192}" type="presParOf" srcId="{6049C497-736B-46F1-B734-01A1076938FC}" destId="{0A77387C-4C7E-4179-A3EA-BCF0865CB153}" srcOrd="2" destOrd="0" presId="urn:microsoft.com/office/officeart/2008/layout/LinedList"/>
    <dgm:cxn modelId="{34A92A40-AC3F-4DDF-947A-8035840C2DD5}" type="presParOf" srcId="{20791721-0A2F-4E2D-84B5-D2053026698E}" destId="{9C214909-B698-4A4A-9981-9F816C2E2BDE}" srcOrd="2" destOrd="0" presId="urn:microsoft.com/office/officeart/2008/layout/LinedList"/>
    <dgm:cxn modelId="{6EE4A710-454B-4B3A-A714-69F79728900F}" type="presParOf" srcId="{20791721-0A2F-4E2D-84B5-D2053026698E}" destId="{16497A07-CAD9-4CC5-8E54-F83BBC591FC9}"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3EDAF4-1809-41A5-8B87-8F73FCF5BFC2}"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982982F3-BC41-4D9B-A5EE-4C138B6B2B7B}">
      <dgm:prSet phldrT="[Text]"/>
      <dgm:spPr>
        <a:solidFill>
          <a:schemeClr val="tx2"/>
        </a:solidFill>
      </dgm:spPr>
      <dgm:t>
        <a:bodyPr/>
        <a:lstStyle/>
        <a:p>
          <a:r>
            <a:rPr lang="en-US" dirty="0" smtClean="0">
              <a:solidFill>
                <a:schemeClr val="bg1"/>
              </a:solidFill>
            </a:rPr>
            <a:t>Identify MARC options for FY24</a:t>
          </a:r>
          <a:endParaRPr lang="en-US" dirty="0">
            <a:solidFill>
              <a:schemeClr val="bg1"/>
            </a:solidFill>
          </a:endParaRPr>
        </a:p>
      </dgm:t>
    </dgm:pt>
    <dgm:pt modelId="{1138FC32-45D9-4DC4-BC5E-AD18CC85D67D}" type="parTrans" cxnId="{A7843ABC-FE3B-4A84-8CBA-8D76305A6749}">
      <dgm:prSet/>
      <dgm:spPr/>
      <dgm:t>
        <a:bodyPr/>
        <a:lstStyle/>
        <a:p>
          <a:endParaRPr lang="en-US"/>
        </a:p>
      </dgm:t>
    </dgm:pt>
    <dgm:pt modelId="{4D627DFC-5975-47A4-9C37-4708F48AA96A}" type="sibTrans" cxnId="{A7843ABC-FE3B-4A84-8CBA-8D76305A6749}">
      <dgm:prSet/>
      <dgm:spPr/>
      <dgm:t>
        <a:bodyPr/>
        <a:lstStyle/>
        <a:p>
          <a:endParaRPr lang="en-US"/>
        </a:p>
      </dgm:t>
    </dgm:pt>
    <dgm:pt modelId="{EA58A71F-6C69-4E22-83B7-69EA7EEE4A9D}">
      <dgm:prSet phldrT="[Text]"/>
      <dgm:spPr/>
      <dgm:t>
        <a:bodyPr/>
        <a:lstStyle/>
        <a:p>
          <a:r>
            <a:rPr lang="en-US" dirty="0" smtClean="0"/>
            <a:t>Evaluate if a site is eligible and ready for a Cleanup Grant</a:t>
          </a:r>
          <a:endParaRPr lang="en-US" dirty="0"/>
        </a:p>
      </dgm:t>
    </dgm:pt>
    <dgm:pt modelId="{AFBF2C87-30DF-4DEA-8C1A-39012D46F979}" type="parTrans" cxnId="{E7DAB4C7-9640-4FA1-B6DD-AFCB82462B07}">
      <dgm:prSet/>
      <dgm:spPr/>
      <dgm:t>
        <a:bodyPr/>
        <a:lstStyle/>
        <a:p>
          <a:endParaRPr lang="en-US"/>
        </a:p>
      </dgm:t>
    </dgm:pt>
    <dgm:pt modelId="{BE968D07-1544-4A96-8A50-406FA94C83D3}" type="sibTrans" cxnId="{E7DAB4C7-9640-4FA1-B6DD-AFCB82462B07}">
      <dgm:prSet/>
      <dgm:spPr/>
      <dgm:t>
        <a:bodyPr/>
        <a:lstStyle/>
        <a:p>
          <a:endParaRPr lang="en-US"/>
        </a:p>
      </dgm:t>
    </dgm:pt>
    <dgm:pt modelId="{6D1E52F1-010D-4CD2-89C3-ADD6DABB82CF}">
      <dgm:prSet phldrT="[Text]"/>
      <dgm:spPr/>
      <dgm:t>
        <a:bodyPr/>
        <a:lstStyle/>
        <a:p>
          <a:r>
            <a:rPr lang="en-US" dirty="0" smtClean="0"/>
            <a:t>Identify criteria to select type of grant, Target Areas and Site(s) for Assessment Grants</a:t>
          </a:r>
          <a:endParaRPr lang="en-US" dirty="0"/>
        </a:p>
      </dgm:t>
    </dgm:pt>
    <dgm:pt modelId="{60AFF06F-3661-488B-BC14-2FD5818D692A}" type="parTrans" cxnId="{603A2FD4-3BB1-4895-8D07-548536F61E86}">
      <dgm:prSet/>
      <dgm:spPr/>
      <dgm:t>
        <a:bodyPr/>
        <a:lstStyle/>
        <a:p>
          <a:endParaRPr lang="en-US"/>
        </a:p>
      </dgm:t>
    </dgm:pt>
    <dgm:pt modelId="{93D3065A-58AA-4173-8E0C-7C42CF624899}" type="sibTrans" cxnId="{603A2FD4-3BB1-4895-8D07-548536F61E86}">
      <dgm:prSet/>
      <dgm:spPr/>
      <dgm:t>
        <a:bodyPr/>
        <a:lstStyle/>
        <a:p>
          <a:endParaRPr lang="en-US"/>
        </a:p>
      </dgm:t>
    </dgm:pt>
    <dgm:pt modelId="{1EC90C1D-25EA-494E-AF78-63208A1FFD3E}">
      <dgm:prSet phldrT="[Text]"/>
      <dgm:spPr/>
      <dgm:t>
        <a:bodyPr/>
        <a:lstStyle/>
        <a:p>
          <a:r>
            <a:rPr lang="en-US" dirty="0" smtClean="0"/>
            <a:t>Plan for additional training and find resources to prepare the proposal</a:t>
          </a:r>
          <a:endParaRPr lang="en-US" dirty="0"/>
        </a:p>
      </dgm:t>
    </dgm:pt>
    <dgm:pt modelId="{054DF073-CB33-4EF1-85F0-8A8376EBE6FE}" type="parTrans" cxnId="{12C5F26D-E868-475D-A259-ABBA064BF090}">
      <dgm:prSet/>
      <dgm:spPr/>
      <dgm:t>
        <a:bodyPr/>
        <a:lstStyle/>
        <a:p>
          <a:endParaRPr lang="en-US"/>
        </a:p>
      </dgm:t>
    </dgm:pt>
    <dgm:pt modelId="{8C314414-A665-48BE-A17D-08A95C2C687A}" type="sibTrans" cxnId="{12C5F26D-E868-475D-A259-ABBA064BF090}">
      <dgm:prSet/>
      <dgm:spPr/>
      <dgm:t>
        <a:bodyPr/>
        <a:lstStyle/>
        <a:p>
          <a:endParaRPr lang="en-US"/>
        </a:p>
      </dgm:t>
    </dgm:pt>
    <dgm:pt modelId="{76DD2C86-DECA-49C6-B666-E3B23B90D60B}">
      <dgm:prSet phldrT="[Text]"/>
      <dgm:spPr/>
      <dgm:t>
        <a:bodyPr/>
        <a:lstStyle/>
        <a:p>
          <a:r>
            <a:rPr lang="en-US" dirty="0" smtClean="0"/>
            <a:t>Select the appropriate type of grant for your organization</a:t>
          </a:r>
          <a:endParaRPr lang="en-US" dirty="0"/>
        </a:p>
      </dgm:t>
    </dgm:pt>
    <dgm:pt modelId="{E97FF89A-698E-453F-80F8-9A393641E105}" type="parTrans" cxnId="{FC4398AB-D680-4A57-B3C9-4682D1C1A061}">
      <dgm:prSet/>
      <dgm:spPr/>
      <dgm:t>
        <a:bodyPr/>
        <a:lstStyle/>
        <a:p>
          <a:endParaRPr lang="en-US"/>
        </a:p>
      </dgm:t>
    </dgm:pt>
    <dgm:pt modelId="{320200FC-57DA-4445-B52B-26386F4289B3}" type="sibTrans" cxnId="{FC4398AB-D680-4A57-B3C9-4682D1C1A061}">
      <dgm:prSet/>
      <dgm:spPr/>
      <dgm:t>
        <a:bodyPr/>
        <a:lstStyle/>
        <a:p>
          <a:endParaRPr lang="en-US"/>
        </a:p>
      </dgm:t>
    </dgm:pt>
    <dgm:pt modelId="{6C8A26F7-92AA-469A-9313-0F1A62D36516}">
      <dgm:prSet phldrT="[Text]"/>
      <dgm:spPr/>
      <dgm:t>
        <a:bodyPr/>
        <a:lstStyle/>
        <a:p>
          <a:r>
            <a:rPr lang="en-US" dirty="0" smtClean="0"/>
            <a:t>Apply for sam.gov and grants.gov accounts</a:t>
          </a:r>
          <a:endParaRPr lang="en-US" dirty="0"/>
        </a:p>
      </dgm:t>
    </dgm:pt>
    <dgm:pt modelId="{F17A760A-1795-4DB6-AFE8-2CDDFFC88F31}" type="parTrans" cxnId="{AF6D3321-AFF3-4630-B169-DA00A5B38758}">
      <dgm:prSet/>
      <dgm:spPr/>
      <dgm:t>
        <a:bodyPr/>
        <a:lstStyle/>
        <a:p>
          <a:endParaRPr lang="en-US"/>
        </a:p>
      </dgm:t>
    </dgm:pt>
    <dgm:pt modelId="{E594D9F8-CF7D-4120-B4C2-20564788FD10}" type="sibTrans" cxnId="{AF6D3321-AFF3-4630-B169-DA00A5B38758}">
      <dgm:prSet/>
      <dgm:spPr/>
      <dgm:t>
        <a:bodyPr/>
        <a:lstStyle/>
        <a:p>
          <a:endParaRPr lang="en-US"/>
        </a:p>
      </dgm:t>
    </dgm:pt>
    <dgm:pt modelId="{EDA15655-4096-4AFE-9A3C-EFC9A3A00E08}" type="pres">
      <dgm:prSet presAssocID="{6E3EDAF4-1809-41A5-8B87-8F73FCF5BFC2}" presName="diagram" presStyleCnt="0">
        <dgm:presLayoutVars>
          <dgm:dir/>
          <dgm:resizeHandles val="exact"/>
        </dgm:presLayoutVars>
      </dgm:prSet>
      <dgm:spPr/>
      <dgm:t>
        <a:bodyPr/>
        <a:lstStyle/>
        <a:p>
          <a:endParaRPr lang="en-US"/>
        </a:p>
      </dgm:t>
    </dgm:pt>
    <dgm:pt modelId="{EB4CEE6B-2BEB-49A6-9831-A11C561ADFE4}" type="pres">
      <dgm:prSet presAssocID="{982982F3-BC41-4D9B-A5EE-4C138B6B2B7B}" presName="node" presStyleLbl="node1" presStyleIdx="0" presStyleCnt="6">
        <dgm:presLayoutVars>
          <dgm:bulletEnabled val="1"/>
        </dgm:presLayoutVars>
      </dgm:prSet>
      <dgm:spPr/>
      <dgm:t>
        <a:bodyPr/>
        <a:lstStyle/>
        <a:p>
          <a:endParaRPr lang="en-US"/>
        </a:p>
      </dgm:t>
    </dgm:pt>
    <dgm:pt modelId="{E89843F6-0DA1-49A2-BEDE-8B968EE465D1}" type="pres">
      <dgm:prSet presAssocID="{4D627DFC-5975-47A4-9C37-4708F48AA96A}" presName="sibTrans" presStyleCnt="0"/>
      <dgm:spPr/>
    </dgm:pt>
    <dgm:pt modelId="{FB1CCE07-D288-4B44-AED9-86D0BD31ECD0}" type="pres">
      <dgm:prSet presAssocID="{76DD2C86-DECA-49C6-B666-E3B23B90D60B}" presName="node" presStyleLbl="node1" presStyleIdx="1" presStyleCnt="6">
        <dgm:presLayoutVars>
          <dgm:bulletEnabled val="1"/>
        </dgm:presLayoutVars>
      </dgm:prSet>
      <dgm:spPr/>
      <dgm:t>
        <a:bodyPr/>
        <a:lstStyle/>
        <a:p>
          <a:endParaRPr lang="en-US"/>
        </a:p>
      </dgm:t>
    </dgm:pt>
    <dgm:pt modelId="{78E83B9F-BE1A-4C1B-AA43-8A0ECBFD16EA}" type="pres">
      <dgm:prSet presAssocID="{320200FC-57DA-4445-B52B-26386F4289B3}" presName="sibTrans" presStyleCnt="0"/>
      <dgm:spPr/>
    </dgm:pt>
    <dgm:pt modelId="{4E7669A4-3F80-422F-9AE2-B790C9CB95AA}" type="pres">
      <dgm:prSet presAssocID="{EA58A71F-6C69-4E22-83B7-69EA7EEE4A9D}" presName="node" presStyleLbl="node1" presStyleIdx="2" presStyleCnt="6">
        <dgm:presLayoutVars>
          <dgm:bulletEnabled val="1"/>
        </dgm:presLayoutVars>
      </dgm:prSet>
      <dgm:spPr/>
      <dgm:t>
        <a:bodyPr/>
        <a:lstStyle/>
        <a:p>
          <a:endParaRPr lang="en-US"/>
        </a:p>
      </dgm:t>
    </dgm:pt>
    <dgm:pt modelId="{A9798037-016C-4442-97CC-D45D243FD39C}" type="pres">
      <dgm:prSet presAssocID="{BE968D07-1544-4A96-8A50-406FA94C83D3}" presName="sibTrans" presStyleCnt="0"/>
      <dgm:spPr/>
    </dgm:pt>
    <dgm:pt modelId="{EF1B5F03-3C9F-49E3-8C40-83D73639AF59}" type="pres">
      <dgm:prSet presAssocID="{6D1E52F1-010D-4CD2-89C3-ADD6DABB82CF}" presName="node" presStyleLbl="node1" presStyleIdx="3" presStyleCnt="6">
        <dgm:presLayoutVars>
          <dgm:bulletEnabled val="1"/>
        </dgm:presLayoutVars>
      </dgm:prSet>
      <dgm:spPr/>
      <dgm:t>
        <a:bodyPr/>
        <a:lstStyle/>
        <a:p>
          <a:endParaRPr lang="en-US"/>
        </a:p>
      </dgm:t>
    </dgm:pt>
    <dgm:pt modelId="{BDF24183-728D-4369-8F13-5BB79B61201A}" type="pres">
      <dgm:prSet presAssocID="{93D3065A-58AA-4173-8E0C-7C42CF624899}" presName="sibTrans" presStyleCnt="0"/>
      <dgm:spPr/>
    </dgm:pt>
    <dgm:pt modelId="{37B16126-73AC-4286-9D9C-A83FA8E277A1}" type="pres">
      <dgm:prSet presAssocID="{6C8A26F7-92AA-469A-9313-0F1A62D36516}" presName="node" presStyleLbl="node1" presStyleIdx="4" presStyleCnt="6">
        <dgm:presLayoutVars>
          <dgm:bulletEnabled val="1"/>
        </dgm:presLayoutVars>
      </dgm:prSet>
      <dgm:spPr/>
      <dgm:t>
        <a:bodyPr/>
        <a:lstStyle/>
        <a:p>
          <a:endParaRPr lang="en-US"/>
        </a:p>
      </dgm:t>
    </dgm:pt>
    <dgm:pt modelId="{C4877B1D-0712-460A-BE88-C9FADB71BB76}" type="pres">
      <dgm:prSet presAssocID="{E594D9F8-CF7D-4120-B4C2-20564788FD10}" presName="sibTrans" presStyleCnt="0"/>
      <dgm:spPr/>
    </dgm:pt>
    <dgm:pt modelId="{C1292D8B-74E2-4292-9D9E-F73B9F412D8A}" type="pres">
      <dgm:prSet presAssocID="{1EC90C1D-25EA-494E-AF78-63208A1FFD3E}" presName="node" presStyleLbl="node1" presStyleIdx="5" presStyleCnt="6">
        <dgm:presLayoutVars>
          <dgm:bulletEnabled val="1"/>
        </dgm:presLayoutVars>
      </dgm:prSet>
      <dgm:spPr/>
      <dgm:t>
        <a:bodyPr/>
        <a:lstStyle/>
        <a:p>
          <a:endParaRPr lang="en-US"/>
        </a:p>
      </dgm:t>
    </dgm:pt>
  </dgm:ptLst>
  <dgm:cxnLst>
    <dgm:cxn modelId="{D91F3CE6-8EAA-4AC6-9BFB-E888D68650AA}" type="presOf" srcId="{6D1E52F1-010D-4CD2-89C3-ADD6DABB82CF}" destId="{EF1B5F03-3C9F-49E3-8C40-83D73639AF59}" srcOrd="0" destOrd="0" presId="urn:microsoft.com/office/officeart/2005/8/layout/default"/>
    <dgm:cxn modelId="{D852E05E-B53C-4B38-B323-BCE503B0E6FB}" type="presOf" srcId="{EA58A71F-6C69-4E22-83B7-69EA7EEE4A9D}" destId="{4E7669A4-3F80-422F-9AE2-B790C9CB95AA}" srcOrd="0" destOrd="0" presId="urn:microsoft.com/office/officeart/2005/8/layout/default"/>
    <dgm:cxn modelId="{FC4398AB-D680-4A57-B3C9-4682D1C1A061}" srcId="{6E3EDAF4-1809-41A5-8B87-8F73FCF5BFC2}" destId="{76DD2C86-DECA-49C6-B666-E3B23B90D60B}" srcOrd="1" destOrd="0" parTransId="{E97FF89A-698E-453F-80F8-9A393641E105}" sibTransId="{320200FC-57DA-4445-B52B-26386F4289B3}"/>
    <dgm:cxn modelId="{12C5F26D-E868-475D-A259-ABBA064BF090}" srcId="{6E3EDAF4-1809-41A5-8B87-8F73FCF5BFC2}" destId="{1EC90C1D-25EA-494E-AF78-63208A1FFD3E}" srcOrd="5" destOrd="0" parTransId="{054DF073-CB33-4EF1-85F0-8A8376EBE6FE}" sibTransId="{8C314414-A665-48BE-A17D-08A95C2C687A}"/>
    <dgm:cxn modelId="{603A2FD4-3BB1-4895-8D07-548536F61E86}" srcId="{6E3EDAF4-1809-41A5-8B87-8F73FCF5BFC2}" destId="{6D1E52F1-010D-4CD2-89C3-ADD6DABB82CF}" srcOrd="3" destOrd="0" parTransId="{60AFF06F-3661-488B-BC14-2FD5818D692A}" sibTransId="{93D3065A-58AA-4173-8E0C-7C42CF624899}"/>
    <dgm:cxn modelId="{FEBF3D9C-297F-411A-9AB8-2EFE55E39112}" type="presOf" srcId="{6C8A26F7-92AA-469A-9313-0F1A62D36516}" destId="{37B16126-73AC-4286-9D9C-A83FA8E277A1}" srcOrd="0" destOrd="0" presId="urn:microsoft.com/office/officeart/2005/8/layout/default"/>
    <dgm:cxn modelId="{E73566B9-E5D4-46F5-98B4-E7CA4A6AA426}" type="presOf" srcId="{76DD2C86-DECA-49C6-B666-E3B23B90D60B}" destId="{FB1CCE07-D288-4B44-AED9-86D0BD31ECD0}" srcOrd="0" destOrd="0" presId="urn:microsoft.com/office/officeart/2005/8/layout/default"/>
    <dgm:cxn modelId="{E7DAB4C7-9640-4FA1-B6DD-AFCB82462B07}" srcId="{6E3EDAF4-1809-41A5-8B87-8F73FCF5BFC2}" destId="{EA58A71F-6C69-4E22-83B7-69EA7EEE4A9D}" srcOrd="2" destOrd="0" parTransId="{AFBF2C87-30DF-4DEA-8C1A-39012D46F979}" sibTransId="{BE968D07-1544-4A96-8A50-406FA94C83D3}"/>
    <dgm:cxn modelId="{D2C86854-9E3E-4BAB-87FA-91AC06983A5D}" type="presOf" srcId="{982982F3-BC41-4D9B-A5EE-4C138B6B2B7B}" destId="{EB4CEE6B-2BEB-49A6-9831-A11C561ADFE4}" srcOrd="0" destOrd="0" presId="urn:microsoft.com/office/officeart/2005/8/layout/default"/>
    <dgm:cxn modelId="{EE93A7E0-5EDF-4129-A9DC-8060B11E380B}" type="presOf" srcId="{1EC90C1D-25EA-494E-AF78-63208A1FFD3E}" destId="{C1292D8B-74E2-4292-9D9E-F73B9F412D8A}" srcOrd="0" destOrd="0" presId="urn:microsoft.com/office/officeart/2005/8/layout/default"/>
    <dgm:cxn modelId="{A7843ABC-FE3B-4A84-8CBA-8D76305A6749}" srcId="{6E3EDAF4-1809-41A5-8B87-8F73FCF5BFC2}" destId="{982982F3-BC41-4D9B-A5EE-4C138B6B2B7B}" srcOrd="0" destOrd="0" parTransId="{1138FC32-45D9-4DC4-BC5E-AD18CC85D67D}" sibTransId="{4D627DFC-5975-47A4-9C37-4708F48AA96A}"/>
    <dgm:cxn modelId="{5BAE4FBC-52A3-46C3-AFBF-48ABC283D52B}" type="presOf" srcId="{6E3EDAF4-1809-41A5-8B87-8F73FCF5BFC2}" destId="{EDA15655-4096-4AFE-9A3C-EFC9A3A00E08}" srcOrd="0" destOrd="0" presId="urn:microsoft.com/office/officeart/2005/8/layout/default"/>
    <dgm:cxn modelId="{AF6D3321-AFF3-4630-B169-DA00A5B38758}" srcId="{6E3EDAF4-1809-41A5-8B87-8F73FCF5BFC2}" destId="{6C8A26F7-92AA-469A-9313-0F1A62D36516}" srcOrd="4" destOrd="0" parTransId="{F17A760A-1795-4DB6-AFE8-2CDDFFC88F31}" sibTransId="{E594D9F8-CF7D-4120-B4C2-20564788FD10}"/>
    <dgm:cxn modelId="{43DD1426-531A-462F-A62C-325A23CC9AAD}" type="presParOf" srcId="{EDA15655-4096-4AFE-9A3C-EFC9A3A00E08}" destId="{EB4CEE6B-2BEB-49A6-9831-A11C561ADFE4}" srcOrd="0" destOrd="0" presId="urn:microsoft.com/office/officeart/2005/8/layout/default"/>
    <dgm:cxn modelId="{AC4402C9-48C4-4611-B382-6C587D2787DC}" type="presParOf" srcId="{EDA15655-4096-4AFE-9A3C-EFC9A3A00E08}" destId="{E89843F6-0DA1-49A2-BEDE-8B968EE465D1}" srcOrd="1" destOrd="0" presId="urn:microsoft.com/office/officeart/2005/8/layout/default"/>
    <dgm:cxn modelId="{D0E74731-93AD-4961-9793-0E378110E485}" type="presParOf" srcId="{EDA15655-4096-4AFE-9A3C-EFC9A3A00E08}" destId="{FB1CCE07-D288-4B44-AED9-86D0BD31ECD0}" srcOrd="2" destOrd="0" presId="urn:microsoft.com/office/officeart/2005/8/layout/default"/>
    <dgm:cxn modelId="{8A780CBF-EB53-4522-95B0-739B503EBAF4}" type="presParOf" srcId="{EDA15655-4096-4AFE-9A3C-EFC9A3A00E08}" destId="{78E83B9F-BE1A-4C1B-AA43-8A0ECBFD16EA}" srcOrd="3" destOrd="0" presId="urn:microsoft.com/office/officeart/2005/8/layout/default"/>
    <dgm:cxn modelId="{1A4C3F61-662C-4265-83FD-32977D1366EA}" type="presParOf" srcId="{EDA15655-4096-4AFE-9A3C-EFC9A3A00E08}" destId="{4E7669A4-3F80-422F-9AE2-B790C9CB95AA}" srcOrd="4" destOrd="0" presId="urn:microsoft.com/office/officeart/2005/8/layout/default"/>
    <dgm:cxn modelId="{DCB07D81-DB1E-4022-B1F1-29CC3A6D46EA}" type="presParOf" srcId="{EDA15655-4096-4AFE-9A3C-EFC9A3A00E08}" destId="{A9798037-016C-4442-97CC-D45D243FD39C}" srcOrd="5" destOrd="0" presId="urn:microsoft.com/office/officeart/2005/8/layout/default"/>
    <dgm:cxn modelId="{60F59A39-487C-4502-87F3-C1554390910E}" type="presParOf" srcId="{EDA15655-4096-4AFE-9A3C-EFC9A3A00E08}" destId="{EF1B5F03-3C9F-49E3-8C40-83D73639AF59}" srcOrd="6" destOrd="0" presId="urn:microsoft.com/office/officeart/2005/8/layout/default"/>
    <dgm:cxn modelId="{8A57E265-B234-4FD0-AEB5-285599FCA906}" type="presParOf" srcId="{EDA15655-4096-4AFE-9A3C-EFC9A3A00E08}" destId="{BDF24183-728D-4369-8F13-5BB79B61201A}" srcOrd="7" destOrd="0" presId="urn:microsoft.com/office/officeart/2005/8/layout/default"/>
    <dgm:cxn modelId="{9F5E29FE-B04F-4400-AD97-14733126FFA8}" type="presParOf" srcId="{EDA15655-4096-4AFE-9A3C-EFC9A3A00E08}" destId="{37B16126-73AC-4286-9D9C-A83FA8E277A1}" srcOrd="8" destOrd="0" presId="urn:microsoft.com/office/officeart/2005/8/layout/default"/>
    <dgm:cxn modelId="{F2D5E176-ADDC-4452-B28D-4954CA4036B3}" type="presParOf" srcId="{EDA15655-4096-4AFE-9A3C-EFC9A3A00E08}" destId="{C4877B1D-0712-460A-BE88-C9FADB71BB76}" srcOrd="9" destOrd="0" presId="urn:microsoft.com/office/officeart/2005/8/layout/default"/>
    <dgm:cxn modelId="{578C7329-8723-4FFA-85C5-D1F60E554640}" type="presParOf" srcId="{EDA15655-4096-4AFE-9A3C-EFC9A3A00E08}" destId="{C1292D8B-74E2-4292-9D9E-F73B9F412D8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396258-3837-4363-B84B-48373096133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2AB632A6-6EF1-4370-BA36-B67B913CF63C}">
      <dgm:prSet phldrT="[Text]"/>
      <dgm:spPr/>
      <dgm:t>
        <a:bodyPr/>
        <a:lstStyle/>
        <a:p>
          <a:r>
            <a:rPr lang="en-US" dirty="0" smtClean="0"/>
            <a:t>Community-Wide and Coalition Assessment</a:t>
          </a:r>
          <a:endParaRPr lang="en-US" dirty="0"/>
        </a:p>
      </dgm:t>
    </dgm:pt>
    <dgm:pt modelId="{3BBFF89A-8639-46C9-9E04-B350280ACC9C}" type="parTrans" cxnId="{C9462803-6BDB-4B34-8BED-221718ADC440}">
      <dgm:prSet/>
      <dgm:spPr/>
      <dgm:t>
        <a:bodyPr/>
        <a:lstStyle/>
        <a:p>
          <a:endParaRPr lang="en-US"/>
        </a:p>
      </dgm:t>
    </dgm:pt>
    <dgm:pt modelId="{C839E8A6-5AE4-4AFC-B43D-2FEF132722A7}" type="sibTrans" cxnId="{C9462803-6BDB-4B34-8BED-221718ADC440}">
      <dgm:prSet/>
      <dgm:spPr/>
      <dgm:t>
        <a:bodyPr/>
        <a:lstStyle/>
        <a:p>
          <a:endParaRPr lang="en-US"/>
        </a:p>
      </dgm:t>
    </dgm:pt>
    <dgm:pt modelId="{97C524E7-A570-4439-AACE-4353A28356B9}">
      <dgm:prSet phldrT="[Text]"/>
      <dgm:spPr/>
      <dgm:t>
        <a:bodyPr/>
        <a:lstStyle/>
        <a:p>
          <a:r>
            <a:rPr lang="en-US" dirty="0" smtClean="0"/>
            <a:t>Cleanup</a:t>
          </a:r>
          <a:endParaRPr lang="en-US" dirty="0"/>
        </a:p>
      </dgm:t>
    </dgm:pt>
    <dgm:pt modelId="{E9685DD3-8958-493C-B2F1-5DEAACDCFE44}" type="parTrans" cxnId="{ABD8017C-235D-45AF-B521-C19BDFA7328F}">
      <dgm:prSet/>
      <dgm:spPr/>
      <dgm:t>
        <a:bodyPr/>
        <a:lstStyle/>
        <a:p>
          <a:endParaRPr lang="en-US"/>
        </a:p>
      </dgm:t>
    </dgm:pt>
    <dgm:pt modelId="{60111B46-459E-4FCA-B083-B97902581E6B}" type="sibTrans" cxnId="{ABD8017C-235D-45AF-B521-C19BDFA7328F}">
      <dgm:prSet/>
      <dgm:spPr/>
      <dgm:t>
        <a:bodyPr/>
        <a:lstStyle/>
        <a:p>
          <a:endParaRPr lang="en-US"/>
        </a:p>
      </dgm:t>
    </dgm:pt>
    <dgm:pt modelId="{321D7F94-9394-424B-A22F-2CC8562850B1}">
      <dgm:prSet phldrT="[Text]"/>
      <dgm:spPr/>
      <dgm:t>
        <a:bodyPr/>
        <a:lstStyle/>
        <a:p>
          <a:r>
            <a:rPr lang="en-US" dirty="0" smtClean="0"/>
            <a:t>Multipurpose</a:t>
          </a:r>
          <a:endParaRPr lang="en-US" dirty="0"/>
        </a:p>
      </dgm:t>
    </dgm:pt>
    <dgm:pt modelId="{A8C048CB-E8FA-47FA-A257-ED57C3D758E9}" type="parTrans" cxnId="{ADDD6D2A-9D91-4A17-90B8-66B9365CD72A}">
      <dgm:prSet/>
      <dgm:spPr/>
      <dgm:t>
        <a:bodyPr/>
        <a:lstStyle/>
        <a:p>
          <a:endParaRPr lang="en-US"/>
        </a:p>
      </dgm:t>
    </dgm:pt>
    <dgm:pt modelId="{0300B227-1E37-4DE2-85D7-C4368403AD4D}" type="sibTrans" cxnId="{ADDD6D2A-9D91-4A17-90B8-66B9365CD72A}">
      <dgm:prSet/>
      <dgm:spPr/>
      <dgm:t>
        <a:bodyPr/>
        <a:lstStyle/>
        <a:p>
          <a:endParaRPr lang="en-US"/>
        </a:p>
      </dgm:t>
    </dgm:pt>
    <dgm:pt modelId="{C0654124-C198-4F9F-A5AA-6B6E21D7C552}" type="pres">
      <dgm:prSet presAssocID="{7B396258-3837-4363-B84B-483730961339}" presName="linear" presStyleCnt="0">
        <dgm:presLayoutVars>
          <dgm:animLvl val="lvl"/>
          <dgm:resizeHandles val="exact"/>
        </dgm:presLayoutVars>
      </dgm:prSet>
      <dgm:spPr/>
      <dgm:t>
        <a:bodyPr/>
        <a:lstStyle/>
        <a:p>
          <a:endParaRPr lang="en-US"/>
        </a:p>
      </dgm:t>
    </dgm:pt>
    <dgm:pt modelId="{CEF56E11-9EDB-4BCD-89C2-A3FC6E42302B}" type="pres">
      <dgm:prSet presAssocID="{2AB632A6-6EF1-4370-BA36-B67B913CF63C}" presName="parentText" presStyleLbl="node1" presStyleIdx="0" presStyleCnt="3">
        <dgm:presLayoutVars>
          <dgm:chMax val="0"/>
          <dgm:bulletEnabled val="1"/>
        </dgm:presLayoutVars>
      </dgm:prSet>
      <dgm:spPr/>
      <dgm:t>
        <a:bodyPr/>
        <a:lstStyle/>
        <a:p>
          <a:endParaRPr lang="en-US"/>
        </a:p>
      </dgm:t>
    </dgm:pt>
    <dgm:pt modelId="{64F4E427-4179-4F89-8754-422C6385D065}" type="pres">
      <dgm:prSet presAssocID="{C839E8A6-5AE4-4AFC-B43D-2FEF132722A7}" presName="spacer" presStyleCnt="0"/>
      <dgm:spPr/>
    </dgm:pt>
    <dgm:pt modelId="{29B9707D-75A2-4582-8177-F69A87093531}" type="pres">
      <dgm:prSet presAssocID="{97C524E7-A570-4439-AACE-4353A28356B9}" presName="parentText" presStyleLbl="node1" presStyleIdx="1" presStyleCnt="3">
        <dgm:presLayoutVars>
          <dgm:chMax val="0"/>
          <dgm:bulletEnabled val="1"/>
        </dgm:presLayoutVars>
      </dgm:prSet>
      <dgm:spPr/>
      <dgm:t>
        <a:bodyPr/>
        <a:lstStyle/>
        <a:p>
          <a:endParaRPr lang="en-US"/>
        </a:p>
      </dgm:t>
    </dgm:pt>
    <dgm:pt modelId="{4EC874F8-C13F-4626-8AE5-CED1DF7641FA}" type="pres">
      <dgm:prSet presAssocID="{60111B46-459E-4FCA-B083-B97902581E6B}" presName="spacer" presStyleCnt="0"/>
      <dgm:spPr/>
    </dgm:pt>
    <dgm:pt modelId="{B161573E-EEA1-4A20-A0F5-A599FCE98B52}" type="pres">
      <dgm:prSet presAssocID="{321D7F94-9394-424B-A22F-2CC8562850B1}" presName="parentText" presStyleLbl="node1" presStyleIdx="2" presStyleCnt="3">
        <dgm:presLayoutVars>
          <dgm:chMax val="0"/>
          <dgm:bulletEnabled val="1"/>
        </dgm:presLayoutVars>
      </dgm:prSet>
      <dgm:spPr/>
      <dgm:t>
        <a:bodyPr/>
        <a:lstStyle/>
        <a:p>
          <a:endParaRPr lang="en-US"/>
        </a:p>
      </dgm:t>
    </dgm:pt>
  </dgm:ptLst>
  <dgm:cxnLst>
    <dgm:cxn modelId="{C9462803-6BDB-4B34-8BED-221718ADC440}" srcId="{7B396258-3837-4363-B84B-483730961339}" destId="{2AB632A6-6EF1-4370-BA36-B67B913CF63C}" srcOrd="0" destOrd="0" parTransId="{3BBFF89A-8639-46C9-9E04-B350280ACC9C}" sibTransId="{C839E8A6-5AE4-4AFC-B43D-2FEF132722A7}"/>
    <dgm:cxn modelId="{ABD8017C-235D-45AF-B521-C19BDFA7328F}" srcId="{7B396258-3837-4363-B84B-483730961339}" destId="{97C524E7-A570-4439-AACE-4353A28356B9}" srcOrd="1" destOrd="0" parTransId="{E9685DD3-8958-493C-B2F1-5DEAACDCFE44}" sibTransId="{60111B46-459E-4FCA-B083-B97902581E6B}"/>
    <dgm:cxn modelId="{C7D31CE6-D426-4F03-A755-EB56CD1F0E2E}" type="presOf" srcId="{7B396258-3837-4363-B84B-483730961339}" destId="{C0654124-C198-4F9F-A5AA-6B6E21D7C552}" srcOrd="0" destOrd="0" presId="urn:microsoft.com/office/officeart/2005/8/layout/vList2"/>
    <dgm:cxn modelId="{423B5E77-6527-4C4A-A8F1-F6936749438F}" type="presOf" srcId="{321D7F94-9394-424B-A22F-2CC8562850B1}" destId="{B161573E-EEA1-4A20-A0F5-A599FCE98B52}" srcOrd="0" destOrd="0" presId="urn:microsoft.com/office/officeart/2005/8/layout/vList2"/>
    <dgm:cxn modelId="{ED59BD53-D92E-4B11-ABB3-7813B5F3BA79}" type="presOf" srcId="{97C524E7-A570-4439-AACE-4353A28356B9}" destId="{29B9707D-75A2-4582-8177-F69A87093531}" srcOrd="0" destOrd="0" presId="urn:microsoft.com/office/officeart/2005/8/layout/vList2"/>
    <dgm:cxn modelId="{ADDD6D2A-9D91-4A17-90B8-66B9365CD72A}" srcId="{7B396258-3837-4363-B84B-483730961339}" destId="{321D7F94-9394-424B-A22F-2CC8562850B1}" srcOrd="2" destOrd="0" parTransId="{A8C048CB-E8FA-47FA-A257-ED57C3D758E9}" sibTransId="{0300B227-1E37-4DE2-85D7-C4368403AD4D}"/>
    <dgm:cxn modelId="{A94DBF31-8BA7-4979-B1AF-808730F93EA5}" type="presOf" srcId="{2AB632A6-6EF1-4370-BA36-B67B913CF63C}" destId="{CEF56E11-9EDB-4BCD-89C2-A3FC6E42302B}" srcOrd="0" destOrd="0" presId="urn:microsoft.com/office/officeart/2005/8/layout/vList2"/>
    <dgm:cxn modelId="{AD3A6C3A-4E8D-44B8-B10D-87D85EA122E6}" type="presParOf" srcId="{C0654124-C198-4F9F-A5AA-6B6E21D7C552}" destId="{CEF56E11-9EDB-4BCD-89C2-A3FC6E42302B}" srcOrd="0" destOrd="0" presId="urn:microsoft.com/office/officeart/2005/8/layout/vList2"/>
    <dgm:cxn modelId="{E66E1B14-7508-4156-BEA8-04554A086BFA}" type="presParOf" srcId="{C0654124-C198-4F9F-A5AA-6B6E21D7C552}" destId="{64F4E427-4179-4F89-8754-422C6385D065}" srcOrd="1" destOrd="0" presId="urn:microsoft.com/office/officeart/2005/8/layout/vList2"/>
    <dgm:cxn modelId="{02ABC769-B1ED-45D0-8A97-C77F449E75D4}" type="presParOf" srcId="{C0654124-C198-4F9F-A5AA-6B6E21D7C552}" destId="{29B9707D-75A2-4582-8177-F69A87093531}" srcOrd="2" destOrd="0" presId="urn:microsoft.com/office/officeart/2005/8/layout/vList2"/>
    <dgm:cxn modelId="{8B7C8062-C4E7-4D84-BC6F-D1169F339E6E}" type="presParOf" srcId="{C0654124-C198-4F9F-A5AA-6B6E21D7C552}" destId="{4EC874F8-C13F-4626-8AE5-CED1DF7641FA}" srcOrd="3" destOrd="0" presId="urn:microsoft.com/office/officeart/2005/8/layout/vList2"/>
    <dgm:cxn modelId="{C8232968-CA6C-4E92-9F7C-A26A6395A3FF}" type="presParOf" srcId="{C0654124-C198-4F9F-A5AA-6B6E21D7C552}" destId="{B161573E-EEA1-4A20-A0F5-A599FCE98B5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3EDAF4-1809-41A5-8B87-8F73FCF5BFC2}"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982982F3-BC41-4D9B-A5EE-4C138B6B2B7B}">
      <dgm:prSet phldrT="[Text]"/>
      <dgm:spPr/>
      <dgm:t>
        <a:bodyPr/>
        <a:lstStyle/>
        <a:p>
          <a:r>
            <a:rPr lang="en-US" dirty="0" smtClean="0"/>
            <a:t>Identify MARC options for FY24</a:t>
          </a:r>
          <a:endParaRPr lang="en-US" dirty="0"/>
        </a:p>
      </dgm:t>
    </dgm:pt>
    <dgm:pt modelId="{1138FC32-45D9-4DC4-BC5E-AD18CC85D67D}" type="parTrans" cxnId="{A7843ABC-FE3B-4A84-8CBA-8D76305A6749}">
      <dgm:prSet/>
      <dgm:spPr/>
      <dgm:t>
        <a:bodyPr/>
        <a:lstStyle/>
        <a:p>
          <a:endParaRPr lang="en-US"/>
        </a:p>
      </dgm:t>
    </dgm:pt>
    <dgm:pt modelId="{4D627DFC-5975-47A4-9C37-4708F48AA96A}" type="sibTrans" cxnId="{A7843ABC-FE3B-4A84-8CBA-8D76305A6749}">
      <dgm:prSet/>
      <dgm:spPr/>
      <dgm:t>
        <a:bodyPr/>
        <a:lstStyle/>
        <a:p>
          <a:endParaRPr lang="en-US"/>
        </a:p>
      </dgm:t>
    </dgm:pt>
    <dgm:pt modelId="{EA58A71F-6C69-4E22-83B7-69EA7EEE4A9D}">
      <dgm:prSet phldrT="[Text]"/>
      <dgm:spPr/>
      <dgm:t>
        <a:bodyPr/>
        <a:lstStyle/>
        <a:p>
          <a:r>
            <a:rPr lang="en-US" dirty="0" smtClean="0"/>
            <a:t>Evaluate if a site is eligible and ready for a Cleanup Grant</a:t>
          </a:r>
          <a:endParaRPr lang="en-US" dirty="0"/>
        </a:p>
      </dgm:t>
    </dgm:pt>
    <dgm:pt modelId="{AFBF2C87-30DF-4DEA-8C1A-39012D46F979}" type="parTrans" cxnId="{E7DAB4C7-9640-4FA1-B6DD-AFCB82462B07}">
      <dgm:prSet/>
      <dgm:spPr/>
      <dgm:t>
        <a:bodyPr/>
        <a:lstStyle/>
        <a:p>
          <a:endParaRPr lang="en-US"/>
        </a:p>
      </dgm:t>
    </dgm:pt>
    <dgm:pt modelId="{BE968D07-1544-4A96-8A50-406FA94C83D3}" type="sibTrans" cxnId="{E7DAB4C7-9640-4FA1-B6DD-AFCB82462B07}">
      <dgm:prSet/>
      <dgm:spPr/>
      <dgm:t>
        <a:bodyPr/>
        <a:lstStyle/>
        <a:p>
          <a:endParaRPr lang="en-US"/>
        </a:p>
      </dgm:t>
    </dgm:pt>
    <dgm:pt modelId="{6D1E52F1-010D-4CD2-89C3-ADD6DABB82CF}">
      <dgm:prSet phldrT="[Text]"/>
      <dgm:spPr/>
      <dgm:t>
        <a:bodyPr/>
        <a:lstStyle/>
        <a:p>
          <a:r>
            <a:rPr lang="en-US" dirty="0" smtClean="0"/>
            <a:t>Identify criteria to select type of grant, Target Areas and Site(s) for Assessment Grants</a:t>
          </a:r>
          <a:endParaRPr lang="en-US" dirty="0"/>
        </a:p>
      </dgm:t>
    </dgm:pt>
    <dgm:pt modelId="{60AFF06F-3661-488B-BC14-2FD5818D692A}" type="parTrans" cxnId="{603A2FD4-3BB1-4895-8D07-548536F61E86}">
      <dgm:prSet/>
      <dgm:spPr/>
      <dgm:t>
        <a:bodyPr/>
        <a:lstStyle/>
        <a:p>
          <a:endParaRPr lang="en-US"/>
        </a:p>
      </dgm:t>
    </dgm:pt>
    <dgm:pt modelId="{93D3065A-58AA-4173-8E0C-7C42CF624899}" type="sibTrans" cxnId="{603A2FD4-3BB1-4895-8D07-548536F61E86}">
      <dgm:prSet/>
      <dgm:spPr/>
      <dgm:t>
        <a:bodyPr/>
        <a:lstStyle/>
        <a:p>
          <a:endParaRPr lang="en-US"/>
        </a:p>
      </dgm:t>
    </dgm:pt>
    <dgm:pt modelId="{1EC90C1D-25EA-494E-AF78-63208A1FFD3E}">
      <dgm:prSet phldrT="[Text]"/>
      <dgm:spPr/>
      <dgm:t>
        <a:bodyPr/>
        <a:lstStyle/>
        <a:p>
          <a:r>
            <a:rPr lang="en-US" dirty="0" smtClean="0"/>
            <a:t>Plan for additional training and find resources to prepare the proposal</a:t>
          </a:r>
          <a:endParaRPr lang="en-US" dirty="0"/>
        </a:p>
      </dgm:t>
    </dgm:pt>
    <dgm:pt modelId="{054DF073-CB33-4EF1-85F0-8A8376EBE6FE}" type="parTrans" cxnId="{12C5F26D-E868-475D-A259-ABBA064BF090}">
      <dgm:prSet/>
      <dgm:spPr/>
      <dgm:t>
        <a:bodyPr/>
        <a:lstStyle/>
        <a:p>
          <a:endParaRPr lang="en-US"/>
        </a:p>
      </dgm:t>
    </dgm:pt>
    <dgm:pt modelId="{8C314414-A665-48BE-A17D-08A95C2C687A}" type="sibTrans" cxnId="{12C5F26D-E868-475D-A259-ABBA064BF090}">
      <dgm:prSet/>
      <dgm:spPr/>
      <dgm:t>
        <a:bodyPr/>
        <a:lstStyle/>
        <a:p>
          <a:endParaRPr lang="en-US"/>
        </a:p>
      </dgm:t>
    </dgm:pt>
    <dgm:pt modelId="{76DD2C86-DECA-49C6-B666-E3B23B90D60B}">
      <dgm:prSet phldrT="[Text]"/>
      <dgm:spPr>
        <a:solidFill>
          <a:schemeClr val="tx2"/>
        </a:solidFill>
      </dgm:spPr>
      <dgm:t>
        <a:bodyPr/>
        <a:lstStyle/>
        <a:p>
          <a:r>
            <a:rPr lang="en-US" dirty="0" smtClean="0">
              <a:solidFill>
                <a:schemeClr val="bg1"/>
              </a:solidFill>
            </a:rPr>
            <a:t>Select the appropriate type of grant for your organization</a:t>
          </a:r>
          <a:endParaRPr lang="en-US" dirty="0">
            <a:solidFill>
              <a:schemeClr val="bg1"/>
            </a:solidFill>
          </a:endParaRPr>
        </a:p>
      </dgm:t>
    </dgm:pt>
    <dgm:pt modelId="{E97FF89A-698E-453F-80F8-9A393641E105}" type="parTrans" cxnId="{FC4398AB-D680-4A57-B3C9-4682D1C1A061}">
      <dgm:prSet/>
      <dgm:spPr/>
      <dgm:t>
        <a:bodyPr/>
        <a:lstStyle/>
        <a:p>
          <a:endParaRPr lang="en-US"/>
        </a:p>
      </dgm:t>
    </dgm:pt>
    <dgm:pt modelId="{320200FC-57DA-4445-B52B-26386F4289B3}" type="sibTrans" cxnId="{FC4398AB-D680-4A57-B3C9-4682D1C1A061}">
      <dgm:prSet/>
      <dgm:spPr/>
      <dgm:t>
        <a:bodyPr/>
        <a:lstStyle/>
        <a:p>
          <a:endParaRPr lang="en-US"/>
        </a:p>
      </dgm:t>
    </dgm:pt>
    <dgm:pt modelId="{6C8A26F7-92AA-469A-9313-0F1A62D36516}">
      <dgm:prSet phldrT="[Text]"/>
      <dgm:spPr/>
      <dgm:t>
        <a:bodyPr/>
        <a:lstStyle/>
        <a:p>
          <a:r>
            <a:rPr lang="en-US" dirty="0" smtClean="0"/>
            <a:t>Apply for sam.gov and grants.gov accounts</a:t>
          </a:r>
          <a:endParaRPr lang="en-US" dirty="0"/>
        </a:p>
      </dgm:t>
    </dgm:pt>
    <dgm:pt modelId="{F17A760A-1795-4DB6-AFE8-2CDDFFC88F31}" type="parTrans" cxnId="{AF6D3321-AFF3-4630-B169-DA00A5B38758}">
      <dgm:prSet/>
      <dgm:spPr/>
      <dgm:t>
        <a:bodyPr/>
        <a:lstStyle/>
        <a:p>
          <a:endParaRPr lang="en-US"/>
        </a:p>
      </dgm:t>
    </dgm:pt>
    <dgm:pt modelId="{E594D9F8-CF7D-4120-B4C2-20564788FD10}" type="sibTrans" cxnId="{AF6D3321-AFF3-4630-B169-DA00A5B38758}">
      <dgm:prSet/>
      <dgm:spPr/>
      <dgm:t>
        <a:bodyPr/>
        <a:lstStyle/>
        <a:p>
          <a:endParaRPr lang="en-US"/>
        </a:p>
      </dgm:t>
    </dgm:pt>
    <dgm:pt modelId="{EDA15655-4096-4AFE-9A3C-EFC9A3A00E08}" type="pres">
      <dgm:prSet presAssocID="{6E3EDAF4-1809-41A5-8B87-8F73FCF5BFC2}" presName="diagram" presStyleCnt="0">
        <dgm:presLayoutVars>
          <dgm:dir/>
          <dgm:resizeHandles val="exact"/>
        </dgm:presLayoutVars>
      </dgm:prSet>
      <dgm:spPr/>
      <dgm:t>
        <a:bodyPr/>
        <a:lstStyle/>
        <a:p>
          <a:endParaRPr lang="en-US"/>
        </a:p>
      </dgm:t>
    </dgm:pt>
    <dgm:pt modelId="{EB4CEE6B-2BEB-49A6-9831-A11C561ADFE4}" type="pres">
      <dgm:prSet presAssocID="{982982F3-BC41-4D9B-A5EE-4C138B6B2B7B}" presName="node" presStyleLbl="node1" presStyleIdx="0" presStyleCnt="6">
        <dgm:presLayoutVars>
          <dgm:bulletEnabled val="1"/>
        </dgm:presLayoutVars>
      </dgm:prSet>
      <dgm:spPr/>
      <dgm:t>
        <a:bodyPr/>
        <a:lstStyle/>
        <a:p>
          <a:endParaRPr lang="en-US"/>
        </a:p>
      </dgm:t>
    </dgm:pt>
    <dgm:pt modelId="{E89843F6-0DA1-49A2-BEDE-8B968EE465D1}" type="pres">
      <dgm:prSet presAssocID="{4D627DFC-5975-47A4-9C37-4708F48AA96A}" presName="sibTrans" presStyleCnt="0"/>
      <dgm:spPr/>
    </dgm:pt>
    <dgm:pt modelId="{FB1CCE07-D288-4B44-AED9-86D0BD31ECD0}" type="pres">
      <dgm:prSet presAssocID="{76DD2C86-DECA-49C6-B666-E3B23B90D60B}" presName="node" presStyleLbl="node1" presStyleIdx="1" presStyleCnt="6">
        <dgm:presLayoutVars>
          <dgm:bulletEnabled val="1"/>
        </dgm:presLayoutVars>
      </dgm:prSet>
      <dgm:spPr/>
      <dgm:t>
        <a:bodyPr/>
        <a:lstStyle/>
        <a:p>
          <a:endParaRPr lang="en-US"/>
        </a:p>
      </dgm:t>
    </dgm:pt>
    <dgm:pt modelId="{78E83B9F-BE1A-4C1B-AA43-8A0ECBFD16EA}" type="pres">
      <dgm:prSet presAssocID="{320200FC-57DA-4445-B52B-26386F4289B3}" presName="sibTrans" presStyleCnt="0"/>
      <dgm:spPr/>
    </dgm:pt>
    <dgm:pt modelId="{4E7669A4-3F80-422F-9AE2-B790C9CB95AA}" type="pres">
      <dgm:prSet presAssocID="{EA58A71F-6C69-4E22-83B7-69EA7EEE4A9D}" presName="node" presStyleLbl="node1" presStyleIdx="2" presStyleCnt="6">
        <dgm:presLayoutVars>
          <dgm:bulletEnabled val="1"/>
        </dgm:presLayoutVars>
      </dgm:prSet>
      <dgm:spPr/>
      <dgm:t>
        <a:bodyPr/>
        <a:lstStyle/>
        <a:p>
          <a:endParaRPr lang="en-US"/>
        </a:p>
      </dgm:t>
    </dgm:pt>
    <dgm:pt modelId="{A9798037-016C-4442-97CC-D45D243FD39C}" type="pres">
      <dgm:prSet presAssocID="{BE968D07-1544-4A96-8A50-406FA94C83D3}" presName="sibTrans" presStyleCnt="0"/>
      <dgm:spPr/>
    </dgm:pt>
    <dgm:pt modelId="{EF1B5F03-3C9F-49E3-8C40-83D73639AF59}" type="pres">
      <dgm:prSet presAssocID="{6D1E52F1-010D-4CD2-89C3-ADD6DABB82CF}" presName="node" presStyleLbl="node1" presStyleIdx="3" presStyleCnt="6">
        <dgm:presLayoutVars>
          <dgm:bulletEnabled val="1"/>
        </dgm:presLayoutVars>
      </dgm:prSet>
      <dgm:spPr/>
      <dgm:t>
        <a:bodyPr/>
        <a:lstStyle/>
        <a:p>
          <a:endParaRPr lang="en-US"/>
        </a:p>
      </dgm:t>
    </dgm:pt>
    <dgm:pt modelId="{BDF24183-728D-4369-8F13-5BB79B61201A}" type="pres">
      <dgm:prSet presAssocID="{93D3065A-58AA-4173-8E0C-7C42CF624899}" presName="sibTrans" presStyleCnt="0"/>
      <dgm:spPr/>
    </dgm:pt>
    <dgm:pt modelId="{37B16126-73AC-4286-9D9C-A83FA8E277A1}" type="pres">
      <dgm:prSet presAssocID="{6C8A26F7-92AA-469A-9313-0F1A62D36516}" presName="node" presStyleLbl="node1" presStyleIdx="4" presStyleCnt="6">
        <dgm:presLayoutVars>
          <dgm:bulletEnabled val="1"/>
        </dgm:presLayoutVars>
      </dgm:prSet>
      <dgm:spPr/>
      <dgm:t>
        <a:bodyPr/>
        <a:lstStyle/>
        <a:p>
          <a:endParaRPr lang="en-US"/>
        </a:p>
      </dgm:t>
    </dgm:pt>
    <dgm:pt modelId="{C4877B1D-0712-460A-BE88-C9FADB71BB76}" type="pres">
      <dgm:prSet presAssocID="{E594D9F8-CF7D-4120-B4C2-20564788FD10}" presName="sibTrans" presStyleCnt="0"/>
      <dgm:spPr/>
    </dgm:pt>
    <dgm:pt modelId="{C1292D8B-74E2-4292-9D9E-F73B9F412D8A}" type="pres">
      <dgm:prSet presAssocID="{1EC90C1D-25EA-494E-AF78-63208A1FFD3E}" presName="node" presStyleLbl="node1" presStyleIdx="5" presStyleCnt="6">
        <dgm:presLayoutVars>
          <dgm:bulletEnabled val="1"/>
        </dgm:presLayoutVars>
      </dgm:prSet>
      <dgm:spPr/>
      <dgm:t>
        <a:bodyPr/>
        <a:lstStyle/>
        <a:p>
          <a:endParaRPr lang="en-US"/>
        </a:p>
      </dgm:t>
    </dgm:pt>
  </dgm:ptLst>
  <dgm:cxnLst>
    <dgm:cxn modelId="{D91F3CE6-8EAA-4AC6-9BFB-E888D68650AA}" type="presOf" srcId="{6D1E52F1-010D-4CD2-89C3-ADD6DABB82CF}" destId="{EF1B5F03-3C9F-49E3-8C40-83D73639AF59}" srcOrd="0" destOrd="0" presId="urn:microsoft.com/office/officeart/2005/8/layout/default"/>
    <dgm:cxn modelId="{D852E05E-B53C-4B38-B323-BCE503B0E6FB}" type="presOf" srcId="{EA58A71F-6C69-4E22-83B7-69EA7EEE4A9D}" destId="{4E7669A4-3F80-422F-9AE2-B790C9CB95AA}" srcOrd="0" destOrd="0" presId="urn:microsoft.com/office/officeart/2005/8/layout/default"/>
    <dgm:cxn modelId="{FC4398AB-D680-4A57-B3C9-4682D1C1A061}" srcId="{6E3EDAF4-1809-41A5-8B87-8F73FCF5BFC2}" destId="{76DD2C86-DECA-49C6-B666-E3B23B90D60B}" srcOrd="1" destOrd="0" parTransId="{E97FF89A-698E-453F-80F8-9A393641E105}" sibTransId="{320200FC-57DA-4445-B52B-26386F4289B3}"/>
    <dgm:cxn modelId="{12C5F26D-E868-475D-A259-ABBA064BF090}" srcId="{6E3EDAF4-1809-41A5-8B87-8F73FCF5BFC2}" destId="{1EC90C1D-25EA-494E-AF78-63208A1FFD3E}" srcOrd="5" destOrd="0" parTransId="{054DF073-CB33-4EF1-85F0-8A8376EBE6FE}" sibTransId="{8C314414-A665-48BE-A17D-08A95C2C687A}"/>
    <dgm:cxn modelId="{603A2FD4-3BB1-4895-8D07-548536F61E86}" srcId="{6E3EDAF4-1809-41A5-8B87-8F73FCF5BFC2}" destId="{6D1E52F1-010D-4CD2-89C3-ADD6DABB82CF}" srcOrd="3" destOrd="0" parTransId="{60AFF06F-3661-488B-BC14-2FD5818D692A}" sibTransId="{93D3065A-58AA-4173-8E0C-7C42CF624899}"/>
    <dgm:cxn modelId="{FEBF3D9C-297F-411A-9AB8-2EFE55E39112}" type="presOf" srcId="{6C8A26F7-92AA-469A-9313-0F1A62D36516}" destId="{37B16126-73AC-4286-9D9C-A83FA8E277A1}" srcOrd="0" destOrd="0" presId="urn:microsoft.com/office/officeart/2005/8/layout/default"/>
    <dgm:cxn modelId="{E73566B9-E5D4-46F5-98B4-E7CA4A6AA426}" type="presOf" srcId="{76DD2C86-DECA-49C6-B666-E3B23B90D60B}" destId="{FB1CCE07-D288-4B44-AED9-86D0BD31ECD0}" srcOrd="0" destOrd="0" presId="urn:microsoft.com/office/officeart/2005/8/layout/default"/>
    <dgm:cxn modelId="{E7DAB4C7-9640-4FA1-B6DD-AFCB82462B07}" srcId="{6E3EDAF4-1809-41A5-8B87-8F73FCF5BFC2}" destId="{EA58A71F-6C69-4E22-83B7-69EA7EEE4A9D}" srcOrd="2" destOrd="0" parTransId="{AFBF2C87-30DF-4DEA-8C1A-39012D46F979}" sibTransId="{BE968D07-1544-4A96-8A50-406FA94C83D3}"/>
    <dgm:cxn modelId="{D2C86854-9E3E-4BAB-87FA-91AC06983A5D}" type="presOf" srcId="{982982F3-BC41-4D9B-A5EE-4C138B6B2B7B}" destId="{EB4CEE6B-2BEB-49A6-9831-A11C561ADFE4}" srcOrd="0" destOrd="0" presId="urn:microsoft.com/office/officeart/2005/8/layout/default"/>
    <dgm:cxn modelId="{EE93A7E0-5EDF-4129-A9DC-8060B11E380B}" type="presOf" srcId="{1EC90C1D-25EA-494E-AF78-63208A1FFD3E}" destId="{C1292D8B-74E2-4292-9D9E-F73B9F412D8A}" srcOrd="0" destOrd="0" presId="urn:microsoft.com/office/officeart/2005/8/layout/default"/>
    <dgm:cxn modelId="{A7843ABC-FE3B-4A84-8CBA-8D76305A6749}" srcId="{6E3EDAF4-1809-41A5-8B87-8F73FCF5BFC2}" destId="{982982F3-BC41-4D9B-A5EE-4C138B6B2B7B}" srcOrd="0" destOrd="0" parTransId="{1138FC32-45D9-4DC4-BC5E-AD18CC85D67D}" sibTransId="{4D627DFC-5975-47A4-9C37-4708F48AA96A}"/>
    <dgm:cxn modelId="{5BAE4FBC-52A3-46C3-AFBF-48ABC283D52B}" type="presOf" srcId="{6E3EDAF4-1809-41A5-8B87-8F73FCF5BFC2}" destId="{EDA15655-4096-4AFE-9A3C-EFC9A3A00E08}" srcOrd="0" destOrd="0" presId="urn:microsoft.com/office/officeart/2005/8/layout/default"/>
    <dgm:cxn modelId="{AF6D3321-AFF3-4630-B169-DA00A5B38758}" srcId="{6E3EDAF4-1809-41A5-8B87-8F73FCF5BFC2}" destId="{6C8A26F7-92AA-469A-9313-0F1A62D36516}" srcOrd="4" destOrd="0" parTransId="{F17A760A-1795-4DB6-AFE8-2CDDFFC88F31}" sibTransId="{E594D9F8-CF7D-4120-B4C2-20564788FD10}"/>
    <dgm:cxn modelId="{43DD1426-531A-462F-A62C-325A23CC9AAD}" type="presParOf" srcId="{EDA15655-4096-4AFE-9A3C-EFC9A3A00E08}" destId="{EB4CEE6B-2BEB-49A6-9831-A11C561ADFE4}" srcOrd="0" destOrd="0" presId="urn:microsoft.com/office/officeart/2005/8/layout/default"/>
    <dgm:cxn modelId="{AC4402C9-48C4-4611-B382-6C587D2787DC}" type="presParOf" srcId="{EDA15655-4096-4AFE-9A3C-EFC9A3A00E08}" destId="{E89843F6-0DA1-49A2-BEDE-8B968EE465D1}" srcOrd="1" destOrd="0" presId="urn:microsoft.com/office/officeart/2005/8/layout/default"/>
    <dgm:cxn modelId="{D0E74731-93AD-4961-9793-0E378110E485}" type="presParOf" srcId="{EDA15655-4096-4AFE-9A3C-EFC9A3A00E08}" destId="{FB1CCE07-D288-4B44-AED9-86D0BD31ECD0}" srcOrd="2" destOrd="0" presId="urn:microsoft.com/office/officeart/2005/8/layout/default"/>
    <dgm:cxn modelId="{8A780CBF-EB53-4522-95B0-739B503EBAF4}" type="presParOf" srcId="{EDA15655-4096-4AFE-9A3C-EFC9A3A00E08}" destId="{78E83B9F-BE1A-4C1B-AA43-8A0ECBFD16EA}" srcOrd="3" destOrd="0" presId="urn:microsoft.com/office/officeart/2005/8/layout/default"/>
    <dgm:cxn modelId="{1A4C3F61-662C-4265-83FD-32977D1366EA}" type="presParOf" srcId="{EDA15655-4096-4AFE-9A3C-EFC9A3A00E08}" destId="{4E7669A4-3F80-422F-9AE2-B790C9CB95AA}" srcOrd="4" destOrd="0" presId="urn:microsoft.com/office/officeart/2005/8/layout/default"/>
    <dgm:cxn modelId="{DCB07D81-DB1E-4022-B1F1-29CC3A6D46EA}" type="presParOf" srcId="{EDA15655-4096-4AFE-9A3C-EFC9A3A00E08}" destId="{A9798037-016C-4442-97CC-D45D243FD39C}" srcOrd="5" destOrd="0" presId="urn:microsoft.com/office/officeart/2005/8/layout/default"/>
    <dgm:cxn modelId="{60F59A39-487C-4502-87F3-C1554390910E}" type="presParOf" srcId="{EDA15655-4096-4AFE-9A3C-EFC9A3A00E08}" destId="{EF1B5F03-3C9F-49E3-8C40-83D73639AF59}" srcOrd="6" destOrd="0" presId="urn:microsoft.com/office/officeart/2005/8/layout/default"/>
    <dgm:cxn modelId="{8A57E265-B234-4FD0-AEB5-285599FCA906}" type="presParOf" srcId="{EDA15655-4096-4AFE-9A3C-EFC9A3A00E08}" destId="{BDF24183-728D-4369-8F13-5BB79B61201A}" srcOrd="7" destOrd="0" presId="urn:microsoft.com/office/officeart/2005/8/layout/default"/>
    <dgm:cxn modelId="{9F5E29FE-B04F-4400-AD97-14733126FFA8}" type="presParOf" srcId="{EDA15655-4096-4AFE-9A3C-EFC9A3A00E08}" destId="{37B16126-73AC-4286-9D9C-A83FA8E277A1}" srcOrd="8" destOrd="0" presId="urn:microsoft.com/office/officeart/2005/8/layout/default"/>
    <dgm:cxn modelId="{F2D5E176-ADDC-4452-B28D-4954CA4036B3}" type="presParOf" srcId="{EDA15655-4096-4AFE-9A3C-EFC9A3A00E08}" destId="{C4877B1D-0712-460A-BE88-C9FADB71BB76}" srcOrd="9" destOrd="0" presId="urn:microsoft.com/office/officeart/2005/8/layout/default"/>
    <dgm:cxn modelId="{578C7329-8723-4FFA-85C5-D1F60E554640}" type="presParOf" srcId="{EDA15655-4096-4AFE-9A3C-EFC9A3A00E08}" destId="{C1292D8B-74E2-4292-9D9E-F73B9F412D8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D20A5F-1790-4126-A676-381BE8D79ED6}" type="doc">
      <dgm:prSet loTypeId="urn:microsoft.com/office/officeart/2005/8/layout/lProcess2" loCatId="list" qsTypeId="urn:microsoft.com/office/officeart/2005/8/quickstyle/simple3" qsCatId="simple" csTypeId="urn:microsoft.com/office/officeart/2005/8/colors/accent1_1" csCatId="accent1" phldr="1"/>
      <dgm:spPr/>
      <dgm:t>
        <a:bodyPr/>
        <a:lstStyle/>
        <a:p>
          <a:endParaRPr lang="en-US"/>
        </a:p>
      </dgm:t>
    </dgm:pt>
    <dgm:pt modelId="{CFAF7FDA-E5CF-4173-A89F-294B492B0122}">
      <dgm:prSet phldrT="[Text]"/>
      <dgm:spPr/>
      <dgm:t>
        <a:bodyPr/>
        <a:lstStyle/>
        <a:p>
          <a:r>
            <a:rPr lang="en-US" dirty="0" smtClean="0"/>
            <a:t>Assessment</a:t>
          </a:r>
          <a:endParaRPr lang="en-US" dirty="0"/>
        </a:p>
      </dgm:t>
    </dgm:pt>
    <dgm:pt modelId="{888D3335-3EB0-4776-837F-34CE629594C2}" type="parTrans" cxnId="{712FCB26-FC4D-4717-8CBE-09A399A0D349}">
      <dgm:prSet/>
      <dgm:spPr/>
      <dgm:t>
        <a:bodyPr/>
        <a:lstStyle/>
        <a:p>
          <a:endParaRPr lang="en-US"/>
        </a:p>
      </dgm:t>
    </dgm:pt>
    <dgm:pt modelId="{CD47A6EF-ED78-4C54-BD26-BE5CB088C92B}" type="sibTrans" cxnId="{712FCB26-FC4D-4717-8CBE-09A399A0D349}">
      <dgm:prSet/>
      <dgm:spPr/>
      <dgm:t>
        <a:bodyPr/>
        <a:lstStyle/>
        <a:p>
          <a:endParaRPr lang="en-US"/>
        </a:p>
      </dgm:t>
    </dgm:pt>
    <dgm:pt modelId="{4C0561CF-3E9A-4E24-9EAC-269A0963384A}">
      <dgm:prSet phldrT="[Text]"/>
      <dgm:spPr/>
      <dgm:t>
        <a:bodyPr/>
        <a:lstStyle/>
        <a:p>
          <a:r>
            <a:rPr lang="en-US" dirty="0" smtClean="0"/>
            <a:t>Multiple sites with no Phase I or II assessment</a:t>
          </a:r>
          <a:endParaRPr lang="en-US" dirty="0"/>
        </a:p>
      </dgm:t>
    </dgm:pt>
    <dgm:pt modelId="{E4596AAA-A060-4A0D-9EF0-5531D4607F5C}" type="parTrans" cxnId="{09C696A6-8C29-4D20-97DE-8CB0AAB3C36F}">
      <dgm:prSet/>
      <dgm:spPr/>
      <dgm:t>
        <a:bodyPr/>
        <a:lstStyle/>
        <a:p>
          <a:endParaRPr lang="en-US"/>
        </a:p>
      </dgm:t>
    </dgm:pt>
    <dgm:pt modelId="{F0263BBD-9F49-489A-9F3B-97097CCF1FF2}" type="sibTrans" cxnId="{09C696A6-8C29-4D20-97DE-8CB0AAB3C36F}">
      <dgm:prSet/>
      <dgm:spPr/>
      <dgm:t>
        <a:bodyPr/>
        <a:lstStyle/>
        <a:p>
          <a:endParaRPr lang="en-US"/>
        </a:p>
      </dgm:t>
    </dgm:pt>
    <dgm:pt modelId="{A974AE39-D237-461C-9FC5-58C91231D729}">
      <dgm:prSet phldrT="[Text]"/>
      <dgm:spPr/>
      <dgm:t>
        <a:bodyPr/>
        <a:lstStyle/>
        <a:p>
          <a:r>
            <a:rPr lang="en-US" dirty="0" smtClean="0"/>
            <a:t>Sites can be privately owned – access agreement will be needed to conduct the work</a:t>
          </a:r>
        </a:p>
      </dgm:t>
    </dgm:pt>
    <dgm:pt modelId="{6668930A-FA98-4AA2-9094-11F8EA07927D}" type="parTrans" cxnId="{7032D42A-16DC-4328-86D3-04DDCBF63139}">
      <dgm:prSet/>
      <dgm:spPr/>
      <dgm:t>
        <a:bodyPr/>
        <a:lstStyle/>
        <a:p>
          <a:endParaRPr lang="en-US"/>
        </a:p>
      </dgm:t>
    </dgm:pt>
    <dgm:pt modelId="{E9BF6371-A168-4A38-B740-C0372B721CE9}" type="sibTrans" cxnId="{7032D42A-16DC-4328-86D3-04DDCBF63139}">
      <dgm:prSet/>
      <dgm:spPr/>
      <dgm:t>
        <a:bodyPr/>
        <a:lstStyle/>
        <a:p>
          <a:endParaRPr lang="en-US"/>
        </a:p>
      </dgm:t>
    </dgm:pt>
    <dgm:pt modelId="{3E4FD68B-E3AA-4B76-8127-3762B410F38F}">
      <dgm:prSet phldrT="[Text]"/>
      <dgm:spPr/>
      <dgm:t>
        <a:bodyPr/>
        <a:lstStyle/>
        <a:p>
          <a:r>
            <a:rPr lang="en-US" dirty="0" smtClean="0"/>
            <a:t>Cleanup</a:t>
          </a:r>
          <a:endParaRPr lang="en-US" dirty="0"/>
        </a:p>
      </dgm:t>
    </dgm:pt>
    <dgm:pt modelId="{61A0C9BB-57EB-48D6-BCE5-AAE6DFC9A103}" type="parTrans" cxnId="{E700FDC0-F29F-4820-A474-CBCE5722CF7A}">
      <dgm:prSet/>
      <dgm:spPr/>
      <dgm:t>
        <a:bodyPr/>
        <a:lstStyle/>
        <a:p>
          <a:endParaRPr lang="en-US"/>
        </a:p>
      </dgm:t>
    </dgm:pt>
    <dgm:pt modelId="{2567AC65-EBEF-436B-915B-A1B93A0AB621}" type="sibTrans" cxnId="{E700FDC0-F29F-4820-A474-CBCE5722CF7A}">
      <dgm:prSet/>
      <dgm:spPr/>
      <dgm:t>
        <a:bodyPr/>
        <a:lstStyle/>
        <a:p>
          <a:endParaRPr lang="en-US"/>
        </a:p>
      </dgm:t>
    </dgm:pt>
    <dgm:pt modelId="{D7F97FA7-DBF0-4A00-8E66-353F5D4930C3}">
      <dgm:prSet phldrT="[Text]"/>
      <dgm:spPr/>
      <dgm:t>
        <a:bodyPr/>
        <a:lstStyle/>
        <a:p>
          <a:r>
            <a:rPr lang="en-US" dirty="0" smtClean="0"/>
            <a:t>Single site OWNED BY YOUR ORGANIZATION with Phase II assessment done</a:t>
          </a:r>
          <a:endParaRPr lang="en-US" dirty="0"/>
        </a:p>
      </dgm:t>
    </dgm:pt>
    <dgm:pt modelId="{0678C1A9-E51B-4C05-8949-F2D4CCFC1180}" type="parTrans" cxnId="{B1D4B593-B130-4C27-8B88-AED7225AA7EB}">
      <dgm:prSet/>
      <dgm:spPr/>
      <dgm:t>
        <a:bodyPr/>
        <a:lstStyle/>
        <a:p>
          <a:endParaRPr lang="en-US"/>
        </a:p>
      </dgm:t>
    </dgm:pt>
    <dgm:pt modelId="{9C9858A7-627A-49F2-9044-9BE656BE7BA0}" type="sibTrans" cxnId="{B1D4B593-B130-4C27-8B88-AED7225AA7EB}">
      <dgm:prSet/>
      <dgm:spPr/>
      <dgm:t>
        <a:bodyPr/>
        <a:lstStyle/>
        <a:p>
          <a:endParaRPr lang="en-US"/>
        </a:p>
      </dgm:t>
    </dgm:pt>
    <dgm:pt modelId="{816BC54E-6604-45DB-A707-C4734245C863}">
      <dgm:prSet phldrT="[Text]"/>
      <dgm:spPr/>
      <dgm:t>
        <a:bodyPr/>
        <a:lstStyle/>
        <a:p>
          <a:r>
            <a:rPr lang="en-US" dirty="0" smtClean="0"/>
            <a:t>Assessment of Brownfield Cleanup Alternatives by consultant</a:t>
          </a:r>
          <a:endParaRPr lang="en-US" dirty="0"/>
        </a:p>
      </dgm:t>
    </dgm:pt>
    <dgm:pt modelId="{77DC2657-2BE0-4171-9B6D-B58765E7EF81}" type="parTrans" cxnId="{1DBD3E36-5EFF-4B14-A387-C063F2DD5EB1}">
      <dgm:prSet/>
      <dgm:spPr/>
      <dgm:t>
        <a:bodyPr/>
        <a:lstStyle/>
        <a:p>
          <a:endParaRPr lang="en-US"/>
        </a:p>
      </dgm:t>
    </dgm:pt>
    <dgm:pt modelId="{7CE80DA0-EBDE-49E2-BFD9-6D2AA468F5DF}" type="sibTrans" cxnId="{1DBD3E36-5EFF-4B14-A387-C063F2DD5EB1}">
      <dgm:prSet/>
      <dgm:spPr/>
      <dgm:t>
        <a:bodyPr/>
        <a:lstStyle/>
        <a:p>
          <a:endParaRPr lang="en-US"/>
        </a:p>
      </dgm:t>
    </dgm:pt>
    <dgm:pt modelId="{9E3DB608-67DB-4743-A733-7750F6B2C6AA}">
      <dgm:prSet phldrT="[Text]"/>
      <dgm:spPr/>
      <dgm:t>
        <a:bodyPr/>
        <a:lstStyle/>
        <a:p>
          <a:r>
            <a:rPr lang="en-US" dirty="0" smtClean="0"/>
            <a:t>Multipurpose</a:t>
          </a:r>
          <a:endParaRPr lang="en-US" dirty="0"/>
        </a:p>
      </dgm:t>
    </dgm:pt>
    <dgm:pt modelId="{632280B6-4CC8-4629-9858-B5E91547C13B}" type="parTrans" cxnId="{E2E86BDC-B561-496C-A553-09FCB15743ED}">
      <dgm:prSet/>
      <dgm:spPr/>
      <dgm:t>
        <a:bodyPr/>
        <a:lstStyle/>
        <a:p>
          <a:endParaRPr lang="en-US"/>
        </a:p>
      </dgm:t>
    </dgm:pt>
    <dgm:pt modelId="{7141606B-2996-4D0C-BA2C-2EA32E98642E}" type="sibTrans" cxnId="{E2E86BDC-B561-496C-A553-09FCB15743ED}">
      <dgm:prSet/>
      <dgm:spPr/>
      <dgm:t>
        <a:bodyPr/>
        <a:lstStyle/>
        <a:p>
          <a:endParaRPr lang="en-US"/>
        </a:p>
      </dgm:t>
    </dgm:pt>
    <dgm:pt modelId="{8B11C00F-127C-4A75-8E89-B1C0757C2FD3}">
      <dgm:prSet phldrT="[Text]"/>
      <dgm:spPr/>
      <dgm:t>
        <a:bodyPr/>
        <a:lstStyle/>
        <a:p>
          <a:r>
            <a:rPr lang="en-US" dirty="0" smtClean="0"/>
            <a:t>Multiple sites at different stages of characterization</a:t>
          </a:r>
          <a:endParaRPr lang="en-US" dirty="0"/>
        </a:p>
      </dgm:t>
    </dgm:pt>
    <dgm:pt modelId="{82CD8B1B-E32F-4800-ABB7-1E6686C0982D}" type="parTrans" cxnId="{94347B71-863B-479A-B510-BF5C9055D8D9}">
      <dgm:prSet/>
      <dgm:spPr/>
      <dgm:t>
        <a:bodyPr/>
        <a:lstStyle/>
        <a:p>
          <a:endParaRPr lang="en-US"/>
        </a:p>
      </dgm:t>
    </dgm:pt>
    <dgm:pt modelId="{1D72EA06-9447-4E32-AFF4-E1E95EAF6C6A}" type="sibTrans" cxnId="{94347B71-863B-479A-B510-BF5C9055D8D9}">
      <dgm:prSet/>
      <dgm:spPr/>
      <dgm:t>
        <a:bodyPr/>
        <a:lstStyle/>
        <a:p>
          <a:endParaRPr lang="en-US"/>
        </a:p>
      </dgm:t>
    </dgm:pt>
    <dgm:pt modelId="{885E21CC-8E98-4FC3-A540-C4B454B6AEF9}">
      <dgm:prSet phldrT="[Text]"/>
      <dgm:spPr/>
      <dgm:t>
        <a:bodyPr/>
        <a:lstStyle/>
        <a:p>
          <a:r>
            <a:rPr lang="en-US" dirty="0" smtClean="0"/>
            <a:t>Typically in a single Target Area or Town</a:t>
          </a:r>
          <a:endParaRPr lang="en-US" dirty="0"/>
        </a:p>
      </dgm:t>
    </dgm:pt>
    <dgm:pt modelId="{856714F5-7D88-41D2-AB0A-E7D8423FBE18}" type="parTrans" cxnId="{8597C3F0-D7F5-4191-A161-E461670A23DA}">
      <dgm:prSet/>
      <dgm:spPr/>
      <dgm:t>
        <a:bodyPr/>
        <a:lstStyle/>
        <a:p>
          <a:endParaRPr lang="en-US"/>
        </a:p>
      </dgm:t>
    </dgm:pt>
    <dgm:pt modelId="{3F7C6DC8-EEFF-417E-A937-A906EC6AD748}" type="sibTrans" cxnId="{8597C3F0-D7F5-4191-A161-E461670A23DA}">
      <dgm:prSet/>
      <dgm:spPr/>
      <dgm:t>
        <a:bodyPr/>
        <a:lstStyle/>
        <a:p>
          <a:endParaRPr lang="en-US"/>
        </a:p>
      </dgm:t>
    </dgm:pt>
    <dgm:pt modelId="{D2B86888-5C43-4EE5-89E8-79216EC7C5E4}">
      <dgm:prSet phldrT="[Text]"/>
      <dgm:spPr/>
      <dgm:t>
        <a:bodyPr/>
        <a:lstStyle/>
        <a:p>
          <a:r>
            <a:rPr lang="en-US" dirty="0" smtClean="0"/>
            <a:t>Can be in one or multiple Target Areas (including multiple towns for regional entities)</a:t>
          </a:r>
        </a:p>
      </dgm:t>
    </dgm:pt>
    <dgm:pt modelId="{12A6F1D5-BCB3-4CCD-97C2-78E60274B825}" type="parTrans" cxnId="{B5371FA0-50FD-42D8-A920-226D2FF42D9C}">
      <dgm:prSet/>
      <dgm:spPr/>
      <dgm:t>
        <a:bodyPr/>
        <a:lstStyle/>
        <a:p>
          <a:endParaRPr lang="en-US"/>
        </a:p>
      </dgm:t>
    </dgm:pt>
    <dgm:pt modelId="{4ECEEF5B-7E52-4A32-BEEE-ABB5035C0FD8}" type="sibTrans" cxnId="{B5371FA0-50FD-42D8-A920-226D2FF42D9C}">
      <dgm:prSet/>
      <dgm:spPr/>
      <dgm:t>
        <a:bodyPr/>
        <a:lstStyle/>
        <a:p>
          <a:endParaRPr lang="en-US"/>
        </a:p>
      </dgm:t>
    </dgm:pt>
    <dgm:pt modelId="{D4D6DDD7-A1C0-41E7-B6A2-379C7B2839F1}">
      <dgm:prSet phldrT="[Text]"/>
      <dgm:spPr/>
      <dgm:t>
        <a:bodyPr/>
        <a:lstStyle/>
        <a:p>
          <a:r>
            <a:rPr lang="en-US" dirty="0" smtClean="0"/>
            <a:t>General idea of site reuse plan</a:t>
          </a:r>
          <a:endParaRPr lang="en-US" dirty="0"/>
        </a:p>
      </dgm:t>
    </dgm:pt>
    <dgm:pt modelId="{A7C8E17C-C2A1-489B-B8DD-333B92275A32}" type="parTrans" cxnId="{864D3F0C-74FE-40E4-ABEC-EC08A7E86813}">
      <dgm:prSet/>
      <dgm:spPr/>
      <dgm:t>
        <a:bodyPr/>
        <a:lstStyle/>
        <a:p>
          <a:endParaRPr lang="en-US"/>
        </a:p>
      </dgm:t>
    </dgm:pt>
    <dgm:pt modelId="{56236E31-2247-4F3C-BAFF-82F031B76661}" type="sibTrans" cxnId="{864D3F0C-74FE-40E4-ABEC-EC08A7E86813}">
      <dgm:prSet/>
      <dgm:spPr/>
      <dgm:t>
        <a:bodyPr/>
        <a:lstStyle/>
        <a:p>
          <a:endParaRPr lang="en-US"/>
        </a:p>
      </dgm:t>
    </dgm:pt>
    <dgm:pt modelId="{72518E99-D49D-4388-9B89-A1195F808845}">
      <dgm:prSet phldrT="[Text]"/>
      <dgm:spPr/>
      <dgm:t>
        <a:bodyPr/>
        <a:lstStyle/>
        <a:p>
          <a:r>
            <a:rPr lang="en-US" dirty="0" smtClean="0"/>
            <a:t>At least one site OWNED BY YOUR ORGANIZATION with at least partial Phase II</a:t>
          </a:r>
          <a:endParaRPr lang="en-US" dirty="0"/>
        </a:p>
      </dgm:t>
    </dgm:pt>
    <dgm:pt modelId="{B69AC7B0-E89D-4B1A-9B4A-C14660D9A199}" type="parTrans" cxnId="{E079D2F6-8342-41DA-8178-9F9AF256BEA4}">
      <dgm:prSet/>
      <dgm:spPr/>
      <dgm:t>
        <a:bodyPr/>
        <a:lstStyle/>
        <a:p>
          <a:endParaRPr lang="en-US"/>
        </a:p>
      </dgm:t>
    </dgm:pt>
    <dgm:pt modelId="{8FE86BE3-5A9B-42AC-878C-AC6318E8A2F8}" type="sibTrans" cxnId="{E079D2F6-8342-41DA-8178-9F9AF256BEA4}">
      <dgm:prSet/>
      <dgm:spPr/>
      <dgm:t>
        <a:bodyPr/>
        <a:lstStyle/>
        <a:p>
          <a:endParaRPr lang="en-US"/>
        </a:p>
      </dgm:t>
    </dgm:pt>
    <dgm:pt modelId="{2D1D1514-3578-4E18-B00C-C5DC1BB458DE}" type="pres">
      <dgm:prSet presAssocID="{55D20A5F-1790-4126-A676-381BE8D79ED6}" presName="theList" presStyleCnt="0">
        <dgm:presLayoutVars>
          <dgm:dir/>
          <dgm:animLvl val="lvl"/>
          <dgm:resizeHandles val="exact"/>
        </dgm:presLayoutVars>
      </dgm:prSet>
      <dgm:spPr/>
      <dgm:t>
        <a:bodyPr/>
        <a:lstStyle/>
        <a:p>
          <a:endParaRPr lang="en-US"/>
        </a:p>
      </dgm:t>
    </dgm:pt>
    <dgm:pt modelId="{3E4E436E-F523-44CF-B0C6-2BACFBF9A2D5}" type="pres">
      <dgm:prSet presAssocID="{CFAF7FDA-E5CF-4173-A89F-294B492B0122}" presName="compNode" presStyleCnt="0"/>
      <dgm:spPr/>
    </dgm:pt>
    <dgm:pt modelId="{39C2E070-43C6-4E59-8B58-51DD91215564}" type="pres">
      <dgm:prSet presAssocID="{CFAF7FDA-E5CF-4173-A89F-294B492B0122}" presName="aNode" presStyleLbl="bgShp" presStyleIdx="0" presStyleCnt="3"/>
      <dgm:spPr/>
      <dgm:t>
        <a:bodyPr/>
        <a:lstStyle/>
        <a:p>
          <a:endParaRPr lang="en-US"/>
        </a:p>
      </dgm:t>
    </dgm:pt>
    <dgm:pt modelId="{8601ACD5-836D-43F6-BA04-EA0BF2703860}" type="pres">
      <dgm:prSet presAssocID="{CFAF7FDA-E5CF-4173-A89F-294B492B0122}" presName="textNode" presStyleLbl="bgShp" presStyleIdx="0" presStyleCnt="3"/>
      <dgm:spPr/>
      <dgm:t>
        <a:bodyPr/>
        <a:lstStyle/>
        <a:p>
          <a:endParaRPr lang="en-US"/>
        </a:p>
      </dgm:t>
    </dgm:pt>
    <dgm:pt modelId="{E1E761B9-68E9-4127-ADCB-055E1FB5CF61}" type="pres">
      <dgm:prSet presAssocID="{CFAF7FDA-E5CF-4173-A89F-294B492B0122}" presName="compChildNode" presStyleCnt="0"/>
      <dgm:spPr/>
    </dgm:pt>
    <dgm:pt modelId="{38B45885-10F1-4700-B673-F15B267D9816}" type="pres">
      <dgm:prSet presAssocID="{CFAF7FDA-E5CF-4173-A89F-294B492B0122}" presName="theInnerList" presStyleCnt="0"/>
      <dgm:spPr/>
    </dgm:pt>
    <dgm:pt modelId="{31D1C20F-F9FF-4165-A7C0-2E27E480AE53}" type="pres">
      <dgm:prSet presAssocID="{4C0561CF-3E9A-4E24-9EAC-269A0963384A}" presName="childNode" presStyleLbl="node1" presStyleIdx="0" presStyleCnt="9">
        <dgm:presLayoutVars>
          <dgm:bulletEnabled val="1"/>
        </dgm:presLayoutVars>
      </dgm:prSet>
      <dgm:spPr/>
      <dgm:t>
        <a:bodyPr/>
        <a:lstStyle/>
        <a:p>
          <a:endParaRPr lang="en-US"/>
        </a:p>
      </dgm:t>
    </dgm:pt>
    <dgm:pt modelId="{9B092E2A-D479-4A9D-B7E9-EE9E63478E54}" type="pres">
      <dgm:prSet presAssocID="{4C0561CF-3E9A-4E24-9EAC-269A0963384A}" presName="aSpace2" presStyleCnt="0"/>
      <dgm:spPr/>
    </dgm:pt>
    <dgm:pt modelId="{5CE2C395-8040-468C-AE2C-87EEAD57B887}" type="pres">
      <dgm:prSet presAssocID="{A974AE39-D237-461C-9FC5-58C91231D729}" presName="childNode" presStyleLbl="node1" presStyleIdx="1" presStyleCnt="9">
        <dgm:presLayoutVars>
          <dgm:bulletEnabled val="1"/>
        </dgm:presLayoutVars>
      </dgm:prSet>
      <dgm:spPr/>
      <dgm:t>
        <a:bodyPr/>
        <a:lstStyle/>
        <a:p>
          <a:endParaRPr lang="en-US"/>
        </a:p>
      </dgm:t>
    </dgm:pt>
    <dgm:pt modelId="{43647E28-59C8-4900-936E-2CCD6AF86C16}" type="pres">
      <dgm:prSet presAssocID="{A974AE39-D237-461C-9FC5-58C91231D729}" presName="aSpace2" presStyleCnt="0"/>
      <dgm:spPr/>
    </dgm:pt>
    <dgm:pt modelId="{F09BA37D-D9D0-4E58-8E40-B2FFEB010303}" type="pres">
      <dgm:prSet presAssocID="{D2B86888-5C43-4EE5-89E8-79216EC7C5E4}" presName="childNode" presStyleLbl="node1" presStyleIdx="2" presStyleCnt="9">
        <dgm:presLayoutVars>
          <dgm:bulletEnabled val="1"/>
        </dgm:presLayoutVars>
      </dgm:prSet>
      <dgm:spPr/>
      <dgm:t>
        <a:bodyPr/>
        <a:lstStyle/>
        <a:p>
          <a:endParaRPr lang="en-US"/>
        </a:p>
      </dgm:t>
    </dgm:pt>
    <dgm:pt modelId="{FBB354E5-4456-4E24-8EB2-ECF13D16C89E}" type="pres">
      <dgm:prSet presAssocID="{CFAF7FDA-E5CF-4173-A89F-294B492B0122}" presName="aSpace" presStyleCnt="0"/>
      <dgm:spPr/>
    </dgm:pt>
    <dgm:pt modelId="{D46A7133-1295-4523-A64B-68D9764A0971}" type="pres">
      <dgm:prSet presAssocID="{3E4FD68B-E3AA-4B76-8127-3762B410F38F}" presName="compNode" presStyleCnt="0"/>
      <dgm:spPr/>
    </dgm:pt>
    <dgm:pt modelId="{ACFD7842-6B50-47AF-9B1A-58A3F4A957AD}" type="pres">
      <dgm:prSet presAssocID="{3E4FD68B-E3AA-4B76-8127-3762B410F38F}" presName="aNode" presStyleLbl="bgShp" presStyleIdx="1" presStyleCnt="3"/>
      <dgm:spPr/>
      <dgm:t>
        <a:bodyPr/>
        <a:lstStyle/>
        <a:p>
          <a:endParaRPr lang="en-US"/>
        </a:p>
      </dgm:t>
    </dgm:pt>
    <dgm:pt modelId="{9D541AB0-5737-4895-A80B-D32D871C5B8C}" type="pres">
      <dgm:prSet presAssocID="{3E4FD68B-E3AA-4B76-8127-3762B410F38F}" presName="textNode" presStyleLbl="bgShp" presStyleIdx="1" presStyleCnt="3"/>
      <dgm:spPr/>
      <dgm:t>
        <a:bodyPr/>
        <a:lstStyle/>
        <a:p>
          <a:endParaRPr lang="en-US"/>
        </a:p>
      </dgm:t>
    </dgm:pt>
    <dgm:pt modelId="{214838F1-0C68-4A52-95EE-650394CE04A0}" type="pres">
      <dgm:prSet presAssocID="{3E4FD68B-E3AA-4B76-8127-3762B410F38F}" presName="compChildNode" presStyleCnt="0"/>
      <dgm:spPr/>
    </dgm:pt>
    <dgm:pt modelId="{9674E043-9A45-45E9-B264-5878598ACA33}" type="pres">
      <dgm:prSet presAssocID="{3E4FD68B-E3AA-4B76-8127-3762B410F38F}" presName="theInnerList" presStyleCnt="0"/>
      <dgm:spPr/>
    </dgm:pt>
    <dgm:pt modelId="{F1028596-A266-40F1-B984-6F9A41E1F30C}" type="pres">
      <dgm:prSet presAssocID="{D7F97FA7-DBF0-4A00-8E66-353F5D4930C3}" presName="childNode" presStyleLbl="node1" presStyleIdx="3" presStyleCnt="9">
        <dgm:presLayoutVars>
          <dgm:bulletEnabled val="1"/>
        </dgm:presLayoutVars>
      </dgm:prSet>
      <dgm:spPr/>
      <dgm:t>
        <a:bodyPr/>
        <a:lstStyle/>
        <a:p>
          <a:endParaRPr lang="en-US"/>
        </a:p>
      </dgm:t>
    </dgm:pt>
    <dgm:pt modelId="{D2B5B05A-BDA3-4A10-9FF5-7EA705C9E534}" type="pres">
      <dgm:prSet presAssocID="{D7F97FA7-DBF0-4A00-8E66-353F5D4930C3}" presName="aSpace2" presStyleCnt="0"/>
      <dgm:spPr/>
    </dgm:pt>
    <dgm:pt modelId="{AE68243E-057A-43C8-AE76-A30091B233D8}" type="pres">
      <dgm:prSet presAssocID="{816BC54E-6604-45DB-A707-C4734245C863}" presName="childNode" presStyleLbl="node1" presStyleIdx="4" presStyleCnt="9">
        <dgm:presLayoutVars>
          <dgm:bulletEnabled val="1"/>
        </dgm:presLayoutVars>
      </dgm:prSet>
      <dgm:spPr/>
      <dgm:t>
        <a:bodyPr/>
        <a:lstStyle/>
        <a:p>
          <a:endParaRPr lang="en-US"/>
        </a:p>
      </dgm:t>
    </dgm:pt>
    <dgm:pt modelId="{38256266-1F3F-4B70-A643-59B0ECAD3CAC}" type="pres">
      <dgm:prSet presAssocID="{816BC54E-6604-45DB-A707-C4734245C863}" presName="aSpace2" presStyleCnt="0"/>
      <dgm:spPr/>
    </dgm:pt>
    <dgm:pt modelId="{CC732615-CF10-477A-87C8-265F5ACD63BC}" type="pres">
      <dgm:prSet presAssocID="{D4D6DDD7-A1C0-41E7-B6A2-379C7B2839F1}" presName="childNode" presStyleLbl="node1" presStyleIdx="5" presStyleCnt="9">
        <dgm:presLayoutVars>
          <dgm:bulletEnabled val="1"/>
        </dgm:presLayoutVars>
      </dgm:prSet>
      <dgm:spPr/>
      <dgm:t>
        <a:bodyPr/>
        <a:lstStyle/>
        <a:p>
          <a:endParaRPr lang="en-US"/>
        </a:p>
      </dgm:t>
    </dgm:pt>
    <dgm:pt modelId="{811FD3CA-7752-477C-A3C1-35F952F9B360}" type="pres">
      <dgm:prSet presAssocID="{3E4FD68B-E3AA-4B76-8127-3762B410F38F}" presName="aSpace" presStyleCnt="0"/>
      <dgm:spPr/>
    </dgm:pt>
    <dgm:pt modelId="{8D3D94B5-69B3-4F74-9C0D-AF19CA443E7D}" type="pres">
      <dgm:prSet presAssocID="{9E3DB608-67DB-4743-A733-7750F6B2C6AA}" presName="compNode" presStyleCnt="0"/>
      <dgm:spPr/>
    </dgm:pt>
    <dgm:pt modelId="{5FD52456-9D69-4B8D-81E9-0C4AABF39137}" type="pres">
      <dgm:prSet presAssocID="{9E3DB608-67DB-4743-A733-7750F6B2C6AA}" presName="aNode" presStyleLbl="bgShp" presStyleIdx="2" presStyleCnt="3"/>
      <dgm:spPr/>
      <dgm:t>
        <a:bodyPr/>
        <a:lstStyle/>
        <a:p>
          <a:endParaRPr lang="en-US"/>
        </a:p>
      </dgm:t>
    </dgm:pt>
    <dgm:pt modelId="{265B4CC0-D287-48F9-8A6D-B6C8A3E5E4FC}" type="pres">
      <dgm:prSet presAssocID="{9E3DB608-67DB-4743-A733-7750F6B2C6AA}" presName="textNode" presStyleLbl="bgShp" presStyleIdx="2" presStyleCnt="3"/>
      <dgm:spPr/>
      <dgm:t>
        <a:bodyPr/>
        <a:lstStyle/>
        <a:p>
          <a:endParaRPr lang="en-US"/>
        </a:p>
      </dgm:t>
    </dgm:pt>
    <dgm:pt modelId="{364E1B56-7D79-499A-A802-B13282EF69FC}" type="pres">
      <dgm:prSet presAssocID="{9E3DB608-67DB-4743-A733-7750F6B2C6AA}" presName="compChildNode" presStyleCnt="0"/>
      <dgm:spPr/>
    </dgm:pt>
    <dgm:pt modelId="{54E0C67F-856F-4938-84AF-B57430583BC9}" type="pres">
      <dgm:prSet presAssocID="{9E3DB608-67DB-4743-A733-7750F6B2C6AA}" presName="theInnerList" presStyleCnt="0"/>
      <dgm:spPr/>
    </dgm:pt>
    <dgm:pt modelId="{571374C9-7046-4EB4-9316-E8DE2E58D74E}" type="pres">
      <dgm:prSet presAssocID="{8B11C00F-127C-4A75-8E89-B1C0757C2FD3}" presName="childNode" presStyleLbl="node1" presStyleIdx="6" presStyleCnt="9">
        <dgm:presLayoutVars>
          <dgm:bulletEnabled val="1"/>
        </dgm:presLayoutVars>
      </dgm:prSet>
      <dgm:spPr/>
      <dgm:t>
        <a:bodyPr/>
        <a:lstStyle/>
        <a:p>
          <a:endParaRPr lang="en-US"/>
        </a:p>
      </dgm:t>
    </dgm:pt>
    <dgm:pt modelId="{609DD00C-0432-4C1A-A145-612FBB56C633}" type="pres">
      <dgm:prSet presAssocID="{8B11C00F-127C-4A75-8E89-B1C0757C2FD3}" presName="aSpace2" presStyleCnt="0"/>
      <dgm:spPr/>
    </dgm:pt>
    <dgm:pt modelId="{2E8A4B73-3CE4-456A-92DB-10D7D5DECC23}" type="pres">
      <dgm:prSet presAssocID="{72518E99-D49D-4388-9B89-A1195F808845}" presName="childNode" presStyleLbl="node1" presStyleIdx="7" presStyleCnt="9">
        <dgm:presLayoutVars>
          <dgm:bulletEnabled val="1"/>
        </dgm:presLayoutVars>
      </dgm:prSet>
      <dgm:spPr/>
      <dgm:t>
        <a:bodyPr/>
        <a:lstStyle/>
        <a:p>
          <a:endParaRPr lang="en-US"/>
        </a:p>
      </dgm:t>
    </dgm:pt>
    <dgm:pt modelId="{4DB899FC-8155-4D02-A0BE-ABFC3B412082}" type="pres">
      <dgm:prSet presAssocID="{72518E99-D49D-4388-9B89-A1195F808845}" presName="aSpace2" presStyleCnt="0"/>
      <dgm:spPr/>
    </dgm:pt>
    <dgm:pt modelId="{C5E5FC72-1E75-4958-B26B-A2F9AC079A21}" type="pres">
      <dgm:prSet presAssocID="{885E21CC-8E98-4FC3-A540-C4B454B6AEF9}" presName="childNode" presStyleLbl="node1" presStyleIdx="8" presStyleCnt="9">
        <dgm:presLayoutVars>
          <dgm:bulletEnabled val="1"/>
        </dgm:presLayoutVars>
      </dgm:prSet>
      <dgm:spPr/>
      <dgm:t>
        <a:bodyPr/>
        <a:lstStyle/>
        <a:p>
          <a:endParaRPr lang="en-US"/>
        </a:p>
      </dgm:t>
    </dgm:pt>
  </dgm:ptLst>
  <dgm:cxnLst>
    <dgm:cxn modelId="{8E7237CE-1A72-4E65-A285-B7A46872CAD6}" type="presOf" srcId="{885E21CC-8E98-4FC3-A540-C4B454B6AEF9}" destId="{C5E5FC72-1E75-4958-B26B-A2F9AC079A21}" srcOrd="0" destOrd="0" presId="urn:microsoft.com/office/officeart/2005/8/layout/lProcess2"/>
    <dgm:cxn modelId="{864D3F0C-74FE-40E4-ABEC-EC08A7E86813}" srcId="{3E4FD68B-E3AA-4B76-8127-3762B410F38F}" destId="{D4D6DDD7-A1C0-41E7-B6A2-379C7B2839F1}" srcOrd="2" destOrd="0" parTransId="{A7C8E17C-C2A1-489B-B8DD-333B92275A32}" sibTransId="{56236E31-2247-4F3C-BAFF-82F031B76661}"/>
    <dgm:cxn modelId="{1C2003D5-836C-4CD6-938D-69499372BF57}" type="presOf" srcId="{4C0561CF-3E9A-4E24-9EAC-269A0963384A}" destId="{31D1C20F-F9FF-4165-A7C0-2E27E480AE53}" srcOrd="0" destOrd="0" presId="urn:microsoft.com/office/officeart/2005/8/layout/lProcess2"/>
    <dgm:cxn modelId="{550A8151-4221-4C66-B85A-7B05FB5C72AC}" type="presOf" srcId="{D7F97FA7-DBF0-4A00-8E66-353F5D4930C3}" destId="{F1028596-A266-40F1-B984-6F9A41E1F30C}" srcOrd="0" destOrd="0" presId="urn:microsoft.com/office/officeart/2005/8/layout/lProcess2"/>
    <dgm:cxn modelId="{86A8394C-4E28-47C5-8D36-8278A4162ADB}" type="presOf" srcId="{A974AE39-D237-461C-9FC5-58C91231D729}" destId="{5CE2C395-8040-468C-AE2C-87EEAD57B887}" srcOrd="0" destOrd="0" presId="urn:microsoft.com/office/officeart/2005/8/layout/lProcess2"/>
    <dgm:cxn modelId="{23B3A669-F3C5-42E5-8F88-B16EC1FCE172}" type="presOf" srcId="{8B11C00F-127C-4A75-8E89-B1C0757C2FD3}" destId="{571374C9-7046-4EB4-9316-E8DE2E58D74E}" srcOrd="0" destOrd="0" presId="urn:microsoft.com/office/officeart/2005/8/layout/lProcess2"/>
    <dgm:cxn modelId="{94347B71-863B-479A-B510-BF5C9055D8D9}" srcId="{9E3DB608-67DB-4743-A733-7750F6B2C6AA}" destId="{8B11C00F-127C-4A75-8E89-B1C0757C2FD3}" srcOrd="0" destOrd="0" parTransId="{82CD8B1B-E32F-4800-ABB7-1E6686C0982D}" sibTransId="{1D72EA06-9447-4E32-AFF4-E1E95EAF6C6A}"/>
    <dgm:cxn modelId="{B24E4DCB-8065-4743-ADC3-8287203499BF}" type="presOf" srcId="{9E3DB608-67DB-4743-A733-7750F6B2C6AA}" destId="{5FD52456-9D69-4B8D-81E9-0C4AABF39137}" srcOrd="0" destOrd="0" presId="urn:microsoft.com/office/officeart/2005/8/layout/lProcess2"/>
    <dgm:cxn modelId="{B5371FA0-50FD-42D8-A920-226D2FF42D9C}" srcId="{CFAF7FDA-E5CF-4173-A89F-294B492B0122}" destId="{D2B86888-5C43-4EE5-89E8-79216EC7C5E4}" srcOrd="2" destOrd="0" parTransId="{12A6F1D5-BCB3-4CCD-97C2-78E60274B825}" sibTransId="{4ECEEF5B-7E52-4A32-BEEE-ABB5035C0FD8}"/>
    <dgm:cxn modelId="{F6F67548-689A-46EE-AB59-71FAC688CE13}" type="presOf" srcId="{9E3DB608-67DB-4743-A733-7750F6B2C6AA}" destId="{265B4CC0-D287-48F9-8A6D-B6C8A3E5E4FC}" srcOrd="1" destOrd="0" presId="urn:microsoft.com/office/officeart/2005/8/layout/lProcess2"/>
    <dgm:cxn modelId="{B1D4B593-B130-4C27-8B88-AED7225AA7EB}" srcId="{3E4FD68B-E3AA-4B76-8127-3762B410F38F}" destId="{D7F97FA7-DBF0-4A00-8E66-353F5D4930C3}" srcOrd="0" destOrd="0" parTransId="{0678C1A9-E51B-4C05-8949-F2D4CCFC1180}" sibTransId="{9C9858A7-627A-49F2-9044-9BE656BE7BA0}"/>
    <dgm:cxn modelId="{AE4FA84C-312D-4763-AEC1-4F10720EF32C}" type="presOf" srcId="{CFAF7FDA-E5CF-4173-A89F-294B492B0122}" destId="{8601ACD5-836D-43F6-BA04-EA0BF2703860}" srcOrd="1" destOrd="0" presId="urn:microsoft.com/office/officeart/2005/8/layout/lProcess2"/>
    <dgm:cxn modelId="{E2E86BDC-B561-496C-A553-09FCB15743ED}" srcId="{55D20A5F-1790-4126-A676-381BE8D79ED6}" destId="{9E3DB608-67DB-4743-A733-7750F6B2C6AA}" srcOrd="2" destOrd="0" parTransId="{632280B6-4CC8-4629-9858-B5E91547C13B}" sibTransId="{7141606B-2996-4D0C-BA2C-2EA32E98642E}"/>
    <dgm:cxn modelId="{24C7EF87-E798-49A0-B359-4B7001964706}" type="presOf" srcId="{3E4FD68B-E3AA-4B76-8127-3762B410F38F}" destId="{9D541AB0-5737-4895-A80B-D32D871C5B8C}" srcOrd="1" destOrd="0" presId="urn:microsoft.com/office/officeart/2005/8/layout/lProcess2"/>
    <dgm:cxn modelId="{4342F8C6-F416-4ADC-9AB6-D07528DA2D11}" type="presOf" srcId="{72518E99-D49D-4388-9B89-A1195F808845}" destId="{2E8A4B73-3CE4-456A-92DB-10D7D5DECC23}" srcOrd="0" destOrd="0" presId="urn:microsoft.com/office/officeart/2005/8/layout/lProcess2"/>
    <dgm:cxn modelId="{8597C3F0-D7F5-4191-A161-E461670A23DA}" srcId="{9E3DB608-67DB-4743-A733-7750F6B2C6AA}" destId="{885E21CC-8E98-4FC3-A540-C4B454B6AEF9}" srcOrd="2" destOrd="0" parTransId="{856714F5-7D88-41D2-AB0A-E7D8423FBE18}" sibTransId="{3F7C6DC8-EEFF-417E-A937-A906EC6AD748}"/>
    <dgm:cxn modelId="{7032D42A-16DC-4328-86D3-04DDCBF63139}" srcId="{CFAF7FDA-E5CF-4173-A89F-294B492B0122}" destId="{A974AE39-D237-461C-9FC5-58C91231D729}" srcOrd="1" destOrd="0" parTransId="{6668930A-FA98-4AA2-9094-11F8EA07927D}" sibTransId="{E9BF6371-A168-4A38-B740-C0372B721CE9}"/>
    <dgm:cxn modelId="{AB6C5F3A-B3D1-4101-BCC4-7ED5E70CB29B}" type="presOf" srcId="{816BC54E-6604-45DB-A707-C4734245C863}" destId="{AE68243E-057A-43C8-AE76-A30091B233D8}" srcOrd="0" destOrd="0" presId="urn:microsoft.com/office/officeart/2005/8/layout/lProcess2"/>
    <dgm:cxn modelId="{E700FDC0-F29F-4820-A474-CBCE5722CF7A}" srcId="{55D20A5F-1790-4126-A676-381BE8D79ED6}" destId="{3E4FD68B-E3AA-4B76-8127-3762B410F38F}" srcOrd="1" destOrd="0" parTransId="{61A0C9BB-57EB-48D6-BCE5-AAE6DFC9A103}" sibTransId="{2567AC65-EBEF-436B-915B-A1B93A0AB621}"/>
    <dgm:cxn modelId="{F3FBC678-BE91-47F5-A6E0-5B5933F46090}" type="presOf" srcId="{CFAF7FDA-E5CF-4173-A89F-294B492B0122}" destId="{39C2E070-43C6-4E59-8B58-51DD91215564}" srcOrd="0" destOrd="0" presId="urn:microsoft.com/office/officeart/2005/8/layout/lProcess2"/>
    <dgm:cxn modelId="{E079D2F6-8342-41DA-8178-9F9AF256BEA4}" srcId="{9E3DB608-67DB-4743-A733-7750F6B2C6AA}" destId="{72518E99-D49D-4388-9B89-A1195F808845}" srcOrd="1" destOrd="0" parTransId="{B69AC7B0-E89D-4B1A-9B4A-C14660D9A199}" sibTransId="{8FE86BE3-5A9B-42AC-878C-AC6318E8A2F8}"/>
    <dgm:cxn modelId="{712FCB26-FC4D-4717-8CBE-09A399A0D349}" srcId="{55D20A5F-1790-4126-A676-381BE8D79ED6}" destId="{CFAF7FDA-E5CF-4173-A89F-294B492B0122}" srcOrd="0" destOrd="0" parTransId="{888D3335-3EB0-4776-837F-34CE629594C2}" sibTransId="{CD47A6EF-ED78-4C54-BD26-BE5CB088C92B}"/>
    <dgm:cxn modelId="{56376006-FD9E-4B22-A541-0E95792C3663}" type="presOf" srcId="{D2B86888-5C43-4EE5-89E8-79216EC7C5E4}" destId="{F09BA37D-D9D0-4E58-8E40-B2FFEB010303}" srcOrd="0" destOrd="0" presId="urn:microsoft.com/office/officeart/2005/8/layout/lProcess2"/>
    <dgm:cxn modelId="{D81CA792-ADF9-4EED-83D9-DE56388ED53F}" type="presOf" srcId="{D4D6DDD7-A1C0-41E7-B6A2-379C7B2839F1}" destId="{CC732615-CF10-477A-87C8-265F5ACD63BC}" srcOrd="0" destOrd="0" presId="urn:microsoft.com/office/officeart/2005/8/layout/lProcess2"/>
    <dgm:cxn modelId="{BF5F6E0F-A8CC-4BB6-8F7A-584027C56E1D}" type="presOf" srcId="{55D20A5F-1790-4126-A676-381BE8D79ED6}" destId="{2D1D1514-3578-4E18-B00C-C5DC1BB458DE}" srcOrd="0" destOrd="0" presId="urn:microsoft.com/office/officeart/2005/8/layout/lProcess2"/>
    <dgm:cxn modelId="{09C696A6-8C29-4D20-97DE-8CB0AAB3C36F}" srcId="{CFAF7FDA-E5CF-4173-A89F-294B492B0122}" destId="{4C0561CF-3E9A-4E24-9EAC-269A0963384A}" srcOrd="0" destOrd="0" parTransId="{E4596AAA-A060-4A0D-9EF0-5531D4607F5C}" sibTransId="{F0263BBD-9F49-489A-9F3B-97097CCF1FF2}"/>
    <dgm:cxn modelId="{F6B51E0B-DEE9-44E1-8AFC-D6ABCDFFCF13}" type="presOf" srcId="{3E4FD68B-E3AA-4B76-8127-3762B410F38F}" destId="{ACFD7842-6B50-47AF-9B1A-58A3F4A957AD}" srcOrd="0" destOrd="0" presId="urn:microsoft.com/office/officeart/2005/8/layout/lProcess2"/>
    <dgm:cxn modelId="{1DBD3E36-5EFF-4B14-A387-C063F2DD5EB1}" srcId="{3E4FD68B-E3AA-4B76-8127-3762B410F38F}" destId="{816BC54E-6604-45DB-A707-C4734245C863}" srcOrd="1" destOrd="0" parTransId="{77DC2657-2BE0-4171-9B6D-B58765E7EF81}" sibTransId="{7CE80DA0-EBDE-49E2-BFD9-6D2AA468F5DF}"/>
    <dgm:cxn modelId="{58CE7DCD-135F-4421-9B0F-B6EF5ECB5430}" type="presParOf" srcId="{2D1D1514-3578-4E18-B00C-C5DC1BB458DE}" destId="{3E4E436E-F523-44CF-B0C6-2BACFBF9A2D5}" srcOrd="0" destOrd="0" presId="urn:microsoft.com/office/officeart/2005/8/layout/lProcess2"/>
    <dgm:cxn modelId="{D163ADF5-C4F0-4B59-83BC-EB5599128F8F}" type="presParOf" srcId="{3E4E436E-F523-44CF-B0C6-2BACFBF9A2D5}" destId="{39C2E070-43C6-4E59-8B58-51DD91215564}" srcOrd="0" destOrd="0" presId="urn:microsoft.com/office/officeart/2005/8/layout/lProcess2"/>
    <dgm:cxn modelId="{09CB4BFB-D31F-4A32-AD29-EAD6E8E63DB3}" type="presParOf" srcId="{3E4E436E-F523-44CF-B0C6-2BACFBF9A2D5}" destId="{8601ACD5-836D-43F6-BA04-EA0BF2703860}" srcOrd="1" destOrd="0" presId="urn:microsoft.com/office/officeart/2005/8/layout/lProcess2"/>
    <dgm:cxn modelId="{B46EA2CE-F858-4382-892D-7F0F058137EE}" type="presParOf" srcId="{3E4E436E-F523-44CF-B0C6-2BACFBF9A2D5}" destId="{E1E761B9-68E9-4127-ADCB-055E1FB5CF61}" srcOrd="2" destOrd="0" presId="urn:microsoft.com/office/officeart/2005/8/layout/lProcess2"/>
    <dgm:cxn modelId="{8815DBBC-6A8D-48CF-8769-0410D16C876A}" type="presParOf" srcId="{E1E761B9-68E9-4127-ADCB-055E1FB5CF61}" destId="{38B45885-10F1-4700-B673-F15B267D9816}" srcOrd="0" destOrd="0" presId="urn:microsoft.com/office/officeart/2005/8/layout/lProcess2"/>
    <dgm:cxn modelId="{8EBDC597-9933-422E-9BEA-4157EFC9DDFC}" type="presParOf" srcId="{38B45885-10F1-4700-B673-F15B267D9816}" destId="{31D1C20F-F9FF-4165-A7C0-2E27E480AE53}" srcOrd="0" destOrd="0" presId="urn:microsoft.com/office/officeart/2005/8/layout/lProcess2"/>
    <dgm:cxn modelId="{D5EFBF88-9B2E-4007-B37B-BD8921A22F83}" type="presParOf" srcId="{38B45885-10F1-4700-B673-F15B267D9816}" destId="{9B092E2A-D479-4A9D-B7E9-EE9E63478E54}" srcOrd="1" destOrd="0" presId="urn:microsoft.com/office/officeart/2005/8/layout/lProcess2"/>
    <dgm:cxn modelId="{1D60751C-4B22-483C-8926-B00AF3E03507}" type="presParOf" srcId="{38B45885-10F1-4700-B673-F15B267D9816}" destId="{5CE2C395-8040-468C-AE2C-87EEAD57B887}" srcOrd="2" destOrd="0" presId="urn:microsoft.com/office/officeart/2005/8/layout/lProcess2"/>
    <dgm:cxn modelId="{4E526657-73FD-4862-8A87-74F2D905058C}" type="presParOf" srcId="{38B45885-10F1-4700-B673-F15B267D9816}" destId="{43647E28-59C8-4900-936E-2CCD6AF86C16}" srcOrd="3" destOrd="0" presId="urn:microsoft.com/office/officeart/2005/8/layout/lProcess2"/>
    <dgm:cxn modelId="{18FA50DE-1A7D-4708-80F0-434AA2DEBA28}" type="presParOf" srcId="{38B45885-10F1-4700-B673-F15B267D9816}" destId="{F09BA37D-D9D0-4E58-8E40-B2FFEB010303}" srcOrd="4" destOrd="0" presId="urn:microsoft.com/office/officeart/2005/8/layout/lProcess2"/>
    <dgm:cxn modelId="{44C5D789-3E22-4E99-962B-7F52C8370BA1}" type="presParOf" srcId="{2D1D1514-3578-4E18-B00C-C5DC1BB458DE}" destId="{FBB354E5-4456-4E24-8EB2-ECF13D16C89E}" srcOrd="1" destOrd="0" presId="urn:microsoft.com/office/officeart/2005/8/layout/lProcess2"/>
    <dgm:cxn modelId="{345A0398-8A92-47ED-B569-F7C7ACD866E7}" type="presParOf" srcId="{2D1D1514-3578-4E18-B00C-C5DC1BB458DE}" destId="{D46A7133-1295-4523-A64B-68D9764A0971}" srcOrd="2" destOrd="0" presId="urn:microsoft.com/office/officeart/2005/8/layout/lProcess2"/>
    <dgm:cxn modelId="{C29DD7D9-3B51-4E15-9452-17431D150952}" type="presParOf" srcId="{D46A7133-1295-4523-A64B-68D9764A0971}" destId="{ACFD7842-6B50-47AF-9B1A-58A3F4A957AD}" srcOrd="0" destOrd="0" presId="urn:microsoft.com/office/officeart/2005/8/layout/lProcess2"/>
    <dgm:cxn modelId="{BB8497AC-B3E5-4748-9299-AA94ECF4E904}" type="presParOf" srcId="{D46A7133-1295-4523-A64B-68D9764A0971}" destId="{9D541AB0-5737-4895-A80B-D32D871C5B8C}" srcOrd="1" destOrd="0" presId="urn:microsoft.com/office/officeart/2005/8/layout/lProcess2"/>
    <dgm:cxn modelId="{10967A7C-0315-47CC-897C-1817B1520924}" type="presParOf" srcId="{D46A7133-1295-4523-A64B-68D9764A0971}" destId="{214838F1-0C68-4A52-95EE-650394CE04A0}" srcOrd="2" destOrd="0" presId="urn:microsoft.com/office/officeart/2005/8/layout/lProcess2"/>
    <dgm:cxn modelId="{94E9AD78-9D23-48E5-B290-EF039E80CB22}" type="presParOf" srcId="{214838F1-0C68-4A52-95EE-650394CE04A0}" destId="{9674E043-9A45-45E9-B264-5878598ACA33}" srcOrd="0" destOrd="0" presId="urn:microsoft.com/office/officeart/2005/8/layout/lProcess2"/>
    <dgm:cxn modelId="{265DDDB4-D8AC-4F5E-8548-8666B1F381E8}" type="presParOf" srcId="{9674E043-9A45-45E9-B264-5878598ACA33}" destId="{F1028596-A266-40F1-B984-6F9A41E1F30C}" srcOrd="0" destOrd="0" presId="urn:microsoft.com/office/officeart/2005/8/layout/lProcess2"/>
    <dgm:cxn modelId="{9CCD2EA6-9D8D-4A20-A250-6274BF7AC335}" type="presParOf" srcId="{9674E043-9A45-45E9-B264-5878598ACA33}" destId="{D2B5B05A-BDA3-4A10-9FF5-7EA705C9E534}" srcOrd="1" destOrd="0" presId="urn:microsoft.com/office/officeart/2005/8/layout/lProcess2"/>
    <dgm:cxn modelId="{289D0F7F-E3DC-453D-AB9B-054741E8D72D}" type="presParOf" srcId="{9674E043-9A45-45E9-B264-5878598ACA33}" destId="{AE68243E-057A-43C8-AE76-A30091B233D8}" srcOrd="2" destOrd="0" presId="urn:microsoft.com/office/officeart/2005/8/layout/lProcess2"/>
    <dgm:cxn modelId="{8100546B-7B06-4F09-A02B-E07C53A3FE3C}" type="presParOf" srcId="{9674E043-9A45-45E9-B264-5878598ACA33}" destId="{38256266-1F3F-4B70-A643-59B0ECAD3CAC}" srcOrd="3" destOrd="0" presId="urn:microsoft.com/office/officeart/2005/8/layout/lProcess2"/>
    <dgm:cxn modelId="{2AEC7618-D006-4FB6-A16F-6F3DB630AA71}" type="presParOf" srcId="{9674E043-9A45-45E9-B264-5878598ACA33}" destId="{CC732615-CF10-477A-87C8-265F5ACD63BC}" srcOrd="4" destOrd="0" presId="urn:microsoft.com/office/officeart/2005/8/layout/lProcess2"/>
    <dgm:cxn modelId="{F40AC2C8-FD21-49BC-870D-FE06F0812333}" type="presParOf" srcId="{2D1D1514-3578-4E18-B00C-C5DC1BB458DE}" destId="{811FD3CA-7752-477C-A3C1-35F952F9B360}" srcOrd="3" destOrd="0" presId="urn:microsoft.com/office/officeart/2005/8/layout/lProcess2"/>
    <dgm:cxn modelId="{9CBD5918-0E7D-43A4-97F7-5B86F8056F96}" type="presParOf" srcId="{2D1D1514-3578-4E18-B00C-C5DC1BB458DE}" destId="{8D3D94B5-69B3-4F74-9C0D-AF19CA443E7D}" srcOrd="4" destOrd="0" presId="urn:microsoft.com/office/officeart/2005/8/layout/lProcess2"/>
    <dgm:cxn modelId="{93CB066F-2F1D-4EA4-BA1E-76A000214B65}" type="presParOf" srcId="{8D3D94B5-69B3-4F74-9C0D-AF19CA443E7D}" destId="{5FD52456-9D69-4B8D-81E9-0C4AABF39137}" srcOrd="0" destOrd="0" presId="urn:microsoft.com/office/officeart/2005/8/layout/lProcess2"/>
    <dgm:cxn modelId="{1C9EA0B8-39D6-45AF-87B1-72B24AA7F3B7}" type="presParOf" srcId="{8D3D94B5-69B3-4F74-9C0D-AF19CA443E7D}" destId="{265B4CC0-D287-48F9-8A6D-B6C8A3E5E4FC}" srcOrd="1" destOrd="0" presId="urn:microsoft.com/office/officeart/2005/8/layout/lProcess2"/>
    <dgm:cxn modelId="{1BF1C3D9-471E-4574-A934-3699951EE4A0}" type="presParOf" srcId="{8D3D94B5-69B3-4F74-9C0D-AF19CA443E7D}" destId="{364E1B56-7D79-499A-A802-B13282EF69FC}" srcOrd="2" destOrd="0" presId="urn:microsoft.com/office/officeart/2005/8/layout/lProcess2"/>
    <dgm:cxn modelId="{E56A4EAD-BEAE-49FF-AF86-B715EBC6DE14}" type="presParOf" srcId="{364E1B56-7D79-499A-A802-B13282EF69FC}" destId="{54E0C67F-856F-4938-84AF-B57430583BC9}" srcOrd="0" destOrd="0" presId="urn:microsoft.com/office/officeart/2005/8/layout/lProcess2"/>
    <dgm:cxn modelId="{12B5CBA9-A9CA-497B-B828-8EFD7FB08385}" type="presParOf" srcId="{54E0C67F-856F-4938-84AF-B57430583BC9}" destId="{571374C9-7046-4EB4-9316-E8DE2E58D74E}" srcOrd="0" destOrd="0" presId="urn:microsoft.com/office/officeart/2005/8/layout/lProcess2"/>
    <dgm:cxn modelId="{7AEB6682-8729-437B-A91B-FAB99C74E185}" type="presParOf" srcId="{54E0C67F-856F-4938-84AF-B57430583BC9}" destId="{609DD00C-0432-4C1A-A145-612FBB56C633}" srcOrd="1" destOrd="0" presId="urn:microsoft.com/office/officeart/2005/8/layout/lProcess2"/>
    <dgm:cxn modelId="{9C3A1EC4-C3E0-4879-919C-3368DB0BCF92}" type="presParOf" srcId="{54E0C67F-856F-4938-84AF-B57430583BC9}" destId="{2E8A4B73-3CE4-456A-92DB-10D7D5DECC23}" srcOrd="2" destOrd="0" presId="urn:microsoft.com/office/officeart/2005/8/layout/lProcess2"/>
    <dgm:cxn modelId="{53DF95F7-DEF4-446F-88BD-E04B9751EE60}" type="presParOf" srcId="{54E0C67F-856F-4938-84AF-B57430583BC9}" destId="{4DB899FC-8155-4D02-A0BE-ABFC3B412082}" srcOrd="3" destOrd="0" presId="urn:microsoft.com/office/officeart/2005/8/layout/lProcess2"/>
    <dgm:cxn modelId="{95D9E682-13CD-477E-9CDF-1D2C3C8378D1}" type="presParOf" srcId="{54E0C67F-856F-4938-84AF-B57430583BC9}" destId="{C5E5FC72-1E75-4958-B26B-A2F9AC079A21}"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3EDAF4-1809-41A5-8B87-8F73FCF5BFC2}"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982982F3-BC41-4D9B-A5EE-4C138B6B2B7B}">
      <dgm:prSet phldrT="[Text]"/>
      <dgm:spPr/>
      <dgm:t>
        <a:bodyPr/>
        <a:lstStyle/>
        <a:p>
          <a:r>
            <a:rPr lang="en-US" dirty="0" smtClean="0"/>
            <a:t>Identify MARC options for FY24</a:t>
          </a:r>
          <a:endParaRPr lang="en-US" dirty="0"/>
        </a:p>
      </dgm:t>
    </dgm:pt>
    <dgm:pt modelId="{1138FC32-45D9-4DC4-BC5E-AD18CC85D67D}" type="parTrans" cxnId="{A7843ABC-FE3B-4A84-8CBA-8D76305A6749}">
      <dgm:prSet/>
      <dgm:spPr/>
      <dgm:t>
        <a:bodyPr/>
        <a:lstStyle/>
        <a:p>
          <a:endParaRPr lang="en-US"/>
        </a:p>
      </dgm:t>
    </dgm:pt>
    <dgm:pt modelId="{4D627DFC-5975-47A4-9C37-4708F48AA96A}" type="sibTrans" cxnId="{A7843ABC-FE3B-4A84-8CBA-8D76305A6749}">
      <dgm:prSet/>
      <dgm:spPr/>
      <dgm:t>
        <a:bodyPr/>
        <a:lstStyle/>
        <a:p>
          <a:endParaRPr lang="en-US"/>
        </a:p>
      </dgm:t>
    </dgm:pt>
    <dgm:pt modelId="{EA58A71F-6C69-4E22-83B7-69EA7EEE4A9D}">
      <dgm:prSet phldrT="[Text]"/>
      <dgm:spPr>
        <a:solidFill>
          <a:schemeClr val="tx2"/>
        </a:solidFill>
      </dgm:spPr>
      <dgm:t>
        <a:bodyPr/>
        <a:lstStyle/>
        <a:p>
          <a:r>
            <a:rPr lang="en-US" dirty="0" smtClean="0">
              <a:solidFill>
                <a:schemeClr val="bg1"/>
              </a:solidFill>
            </a:rPr>
            <a:t>Evaluate if a site is eligible and ready for a Cleanup Grant</a:t>
          </a:r>
          <a:endParaRPr lang="en-US" dirty="0">
            <a:solidFill>
              <a:schemeClr val="bg1"/>
            </a:solidFill>
          </a:endParaRPr>
        </a:p>
      </dgm:t>
    </dgm:pt>
    <dgm:pt modelId="{AFBF2C87-30DF-4DEA-8C1A-39012D46F979}" type="parTrans" cxnId="{E7DAB4C7-9640-4FA1-B6DD-AFCB82462B07}">
      <dgm:prSet/>
      <dgm:spPr/>
      <dgm:t>
        <a:bodyPr/>
        <a:lstStyle/>
        <a:p>
          <a:endParaRPr lang="en-US"/>
        </a:p>
      </dgm:t>
    </dgm:pt>
    <dgm:pt modelId="{BE968D07-1544-4A96-8A50-406FA94C83D3}" type="sibTrans" cxnId="{E7DAB4C7-9640-4FA1-B6DD-AFCB82462B07}">
      <dgm:prSet/>
      <dgm:spPr/>
      <dgm:t>
        <a:bodyPr/>
        <a:lstStyle/>
        <a:p>
          <a:endParaRPr lang="en-US"/>
        </a:p>
      </dgm:t>
    </dgm:pt>
    <dgm:pt modelId="{6D1E52F1-010D-4CD2-89C3-ADD6DABB82CF}">
      <dgm:prSet phldrT="[Text]"/>
      <dgm:spPr/>
      <dgm:t>
        <a:bodyPr/>
        <a:lstStyle/>
        <a:p>
          <a:r>
            <a:rPr lang="en-US" dirty="0" smtClean="0"/>
            <a:t>Identify criteria to select type of grant, Target Areas and Site(s) for Assessment Grants</a:t>
          </a:r>
          <a:endParaRPr lang="en-US" dirty="0"/>
        </a:p>
      </dgm:t>
    </dgm:pt>
    <dgm:pt modelId="{60AFF06F-3661-488B-BC14-2FD5818D692A}" type="parTrans" cxnId="{603A2FD4-3BB1-4895-8D07-548536F61E86}">
      <dgm:prSet/>
      <dgm:spPr/>
      <dgm:t>
        <a:bodyPr/>
        <a:lstStyle/>
        <a:p>
          <a:endParaRPr lang="en-US"/>
        </a:p>
      </dgm:t>
    </dgm:pt>
    <dgm:pt modelId="{93D3065A-58AA-4173-8E0C-7C42CF624899}" type="sibTrans" cxnId="{603A2FD4-3BB1-4895-8D07-548536F61E86}">
      <dgm:prSet/>
      <dgm:spPr/>
      <dgm:t>
        <a:bodyPr/>
        <a:lstStyle/>
        <a:p>
          <a:endParaRPr lang="en-US"/>
        </a:p>
      </dgm:t>
    </dgm:pt>
    <dgm:pt modelId="{1EC90C1D-25EA-494E-AF78-63208A1FFD3E}">
      <dgm:prSet phldrT="[Text]"/>
      <dgm:spPr/>
      <dgm:t>
        <a:bodyPr/>
        <a:lstStyle/>
        <a:p>
          <a:r>
            <a:rPr lang="en-US" dirty="0" smtClean="0"/>
            <a:t>Plan for additional training and find resources to prepare the proposal</a:t>
          </a:r>
          <a:endParaRPr lang="en-US" dirty="0"/>
        </a:p>
      </dgm:t>
    </dgm:pt>
    <dgm:pt modelId="{054DF073-CB33-4EF1-85F0-8A8376EBE6FE}" type="parTrans" cxnId="{12C5F26D-E868-475D-A259-ABBA064BF090}">
      <dgm:prSet/>
      <dgm:spPr/>
      <dgm:t>
        <a:bodyPr/>
        <a:lstStyle/>
        <a:p>
          <a:endParaRPr lang="en-US"/>
        </a:p>
      </dgm:t>
    </dgm:pt>
    <dgm:pt modelId="{8C314414-A665-48BE-A17D-08A95C2C687A}" type="sibTrans" cxnId="{12C5F26D-E868-475D-A259-ABBA064BF090}">
      <dgm:prSet/>
      <dgm:spPr/>
      <dgm:t>
        <a:bodyPr/>
        <a:lstStyle/>
        <a:p>
          <a:endParaRPr lang="en-US"/>
        </a:p>
      </dgm:t>
    </dgm:pt>
    <dgm:pt modelId="{76DD2C86-DECA-49C6-B666-E3B23B90D60B}">
      <dgm:prSet phldrT="[Text]"/>
      <dgm:spPr/>
      <dgm:t>
        <a:bodyPr/>
        <a:lstStyle/>
        <a:p>
          <a:r>
            <a:rPr lang="en-US" dirty="0" smtClean="0"/>
            <a:t>Select the appropriate type of grant for your organization</a:t>
          </a:r>
          <a:endParaRPr lang="en-US" dirty="0"/>
        </a:p>
      </dgm:t>
    </dgm:pt>
    <dgm:pt modelId="{E97FF89A-698E-453F-80F8-9A393641E105}" type="parTrans" cxnId="{FC4398AB-D680-4A57-B3C9-4682D1C1A061}">
      <dgm:prSet/>
      <dgm:spPr/>
      <dgm:t>
        <a:bodyPr/>
        <a:lstStyle/>
        <a:p>
          <a:endParaRPr lang="en-US"/>
        </a:p>
      </dgm:t>
    </dgm:pt>
    <dgm:pt modelId="{320200FC-57DA-4445-B52B-26386F4289B3}" type="sibTrans" cxnId="{FC4398AB-D680-4A57-B3C9-4682D1C1A061}">
      <dgm:prSet/>
      <dgm:spPr/>
      <dgm:t>
        <a:bodyPr/>
        <a:lstStyle/>
        <a:p>
          <a:endParaRPr lang="en-US"/>
        </a:p>
      </dgm:t>
    </dgm:pt>
    <dgm:pt modelId="{6C8A26F7-92AA-469A-9313-0F1A62D36516}">
      <dgm:prSet phldrT="[Text]"/>
      <dgm:spPr/>
      <dgm:t>
        <a:bodyPr/>
        <a:lstStyle/>
        <a:p>
          <a:r>
            <a:rPr lang="en-US" dirty="0" smtClean="0"/>
            <a:t>Apply for sam.gov and grants.gov accounts</a:t>
          </a:r>
          <a:endParaRPr lang="en-US" dirty="0"/>
        </a:p>
      </dgm:t>
    </dgm:pt>
    <dgm:pt modelId="{F17A760A-1795-4DB6-AFE8-2CDDFFC88F31}" type="parTrans" cxnId="{AF6D3321-AFF3-4630-B169-DA00A5B38758}">
      <dgm:prSet/>
      <dgm:spPr/>
      <dgm:t>
        <a:bodyPr/>
        <a:lstStyle/>
        <a:p>
          <a:endParaRPr lang="en-US"/>
        </a:p>
      </dgm:t>
    </dgm:pt>
    <dgm:pt modelId="{E594D9F8-CF7D-4120-B4C2-20564788FD10}" type="sibTrans" cxnId="{AF6D3321-AFF3-4630-B169-DA00A5B38758}">
      <dgm:prSet/>
      <dgm:spPr/>
      <dgm:t>
        <a:bodyPr/>
        <a:lstStyle/>
        <a:p>
          <a:endParaRPr lang="en-US"/>
        </a:p>
      </dgm:t>
    </dgm:pt>
    <dgm:pt modelId="{EDA15655-4096-4AFE-9A3C-EFC9A3A00E08}" type="pres">
      <dgm:prSet presAssocID="{6E3EDAF4-1809-41A5-8B87-8F73FCF5BFC2}" presName="diagram" presStyleCnt="0">
        <dgm:presLayoutVars>
          <dgm:dir/>
          <dgm:resizeHandles val="exact"/>
        </dgm:presLayoutVars>
      </dgm:prSet>
      <dgm:spPr/>
      <dgm:t>
        <a:bodyPr/>
        <a:lstStyle/>
        <a:p>
          <a:endParaRPr lang="en-US"/>
        </a:p>
      </dgm:t>
    </dgm:pt>
    <dgm:pt modelId="{EB4CEE6B-2BEB-49A6-9831-A11C561ADFE4}" type="pres">
      <dgm:prSet presAssocID="{982982F3-BC41-4D9B-A5EE-4C138B6B2B7B}" presName="node" presStyleLbl="node1" presStyleIdx="0" presStyleCnt="6">
        <dgm:presLayoutVars>
          <dgm:bulletEnabled val="1"/>
        </dgm:presLayoutVars>
      </dgm:prSet>
      <dgm:spPr/>
      <dgm:t>
        <a:bodyPr/>
        <a:lstStyle/>
        <a:p>
          <a:endParaRPr lang="en-US"/>
        </a:p>
      </dgm:t>
    </dgm:pt>
    <dgm:pt modelId="{E89843F6-0DA1-49A2-BEDE-8B968EE465D1}" type="pres">
      <dgm:prSet presAssocID="{4D627DFC-5975-47A4-9C37-4708F48AA96A}" presName="sibTrans" presStyleCnt="0"/>
      <dgm:spPr/>
    </dgm:pt>
    <dgm:pt modelId="{FB1CCE07-D288-4B44-AED9-86D0BD31ECD0}" type="pres">
      <dgm:prSet presAssocID="{76DD2C86-DECA-49C6-B666-E3B23B90D60B}" presName="node" presStyleLbl="node1" presStyleIdx="1" presStyleCnt="6">
        <dgm:presLayoutVars>
          <dgm:bulletEnabled val="1"/>
        </dgm:presLayoutVars>
      </dgm:prSet>
      <dgm:spPr/>
      <dgm:t>
        <a:bodyPr/>
        <a:lstStyle/>
        <a:p>
          <a:endParaRPr lang="en-US"/>
        </a:p>
      </dgm:t>
    </dgm:pt>
    <dgm:pt modelId="{78E83B9F-BE1A-4C1B-AA43-8A0ECBFD16EA}" type="pres">
      <dgm:prSet presAssocID="{320200FC-57DA-4445-B52B-26386F4289B3}" presName="sibTrans" presStyleCnt="0"/>
      <dgm:spPr/>
    </dgm:pt>
    <dgm:pt modelId="{4E7669A4-3F80-422F-9AE2-B790C9CB95AA}" type="pres">
      <dgm:prSet presAssocID="{EA58A71F-6C69-4E22-83B7-69EA7EEE4A9D}" presName="node" presStyleLbl="node1" presStyleIdx="2" presStyleCnt="6">
        <dgm:presLayoutVars>
          <dgm:bulletEnabled val="1"/>
        </dgm:presLayoutVars>
      </dgm:prSet>
      <dgm:spPr/>
      <dgm:t>
        <a:bodyPr/>
        <a:lstStyle/>
        <a:p>
          <a:endParaRPr lang="en-US"/>
        </a:p>
      </dgm:t>
    </dgm:pt>
    <dgm:pt modelId="{A9798037-016C-4442-97CC-D45D243FD39C}" type="pres">
      <dgm:prSet presAssocID="{BE968D07-1544-4A96-8A50-406FA94C83D3}" presName="sibTrans" presStyleCnt="0"/>
      <dgm:spPr/>
    </dgm:pt>
    <dgm:pt modelId="{EF1B5F03-3C9F-49E3-8C40-83D73639AF59}" type="pres">
      <dgm:prSet presAssocID="{6D1E52F1-010D-4CD2-89C3-ADD6DABB82CF}" presName="node" presStyleLbl="node1" presStyleIdx="3" presStyleCnt="6">
        <dgm:presLayoutVars>
          <dgm:bulletEnabled val="1"/>
        </dgm:presLayoutVars>
      </dgm:prSet>
      <dgm:spPr/>
      <dgm:t>
        <a:bodyPr/>
        <a:lstStyle/>
        <a:p>
          <a:endParaRPr lang="en-US"/>
        </a:p>
      </dgm:t>
    </dgm:pt>
    <dgm:pt modelId="{BDF24183-728D-4369-8F13-5BB79B61201A}" type="pres">
      <dgm:prSet presAssocID="{93D3065A-58AA-4173-8E0C-7C42CF624899}" presName="sibTrans" presStyleCnt="0"/>
      <dgm:spPr/>
    </dgm:pt>
    <dgm:pt modelId="{37B16126-73AC-4286-9D9C-A83FA8E277A1}" type="pres">
      <dgm:prSet presAssocID="{6C8A26F7-92AA-469A-9313-0F1A62D36516}" presName="node" presStyleLbl="node1" presStyleIdx="4" presStyleCnt="6">
        <dgm:presLayoutVars>
          <dgm:bulletEnabled val="1"/>
        </dgm:presLayoutVars>
      </dgm:prSet>
      <dgm:spPr/>
      <dgm:t>
        <a:bodyPr/>
        <a:lstStyle/>
        <a:p>
          <a:endParaRPr lang="en-US"/>
        </a:p>
      </dgm:t>
    </dgm:pt>
    <dgm:pt modelId="{C4877B1D-0712-460A-BE88-C9FADB71BB76}" type="pres">
      <dgm:prSet presAssocID="{E594D9F8-CF7D-4120-B4C2-20564788FD10}" presName="sibTrans" presStyleCnt="0"/>
      <dgm:spPr/>
    </dgm:pt>
    <dgm:pt modelId="{C1292D8B-74E2-4292-9D9E-F73B9F412D8A}" type="pres">
      <dgm:prSet presAssocID="{1EC90C1D-25EA-494E-AF78-63208A1FFD3E}" presName="node" presStyleLbl="node1" presStyleIdx="5" presStyleCnt="6">
        <dgm:presLayoutVars>
          <dgm:bulletEnabled val="1"/>
        </dgm:presLayoutVars>
      </dgm:prSet>
      <dgm:spPr/>
      <dgm:t>
        <a:bodyPr/>
        <a:lstStyle/>
        <a:p>
          <a:endParaRPr lang="en-US"/>
        </a:p>
      </dgm:t>
    </dgm:pt>
  </dgm:ptLst>
  <dgm:cxnLst>
    <dgm:cxn modelId="{D91F3CE6-8EAA-4AC6-9BFB-E888D68650AA}" type="presOf" srcId="{6D1E52F1-010D-4CD2-89C3-ADD6DABB82CF}" destId="{EF1B5F03-3C9F-49E3-8C40-83D73639AF59}" srcOrd="0" destOrd="0" presId="urn:microsoft.com/office/officeart/2005/8/layout/default"/>
    <dgm:cxn modelId="{D852E05E-B53C-4B38-B323-BCE503B0E6FB}" type="presOf" srcId="{EA58A71F-6C69-4E22-83B7-69EA7EEE4A9D}" destId="{4E7669A4-3F80-422F-9AE2-B790C9CB95AA}" srcOrd="0" destOrd="0" presId="urn:microsoft.com/office/officeart/2005/8/layout/default"/>
    <dgm:cxn modelId="{FC4398AB-D680-4A57-B3C9-4682D1C1A061}" srcId="{6E3EDAF4-1809-41A5-8B87-8F73FCF5BFC2}" destId="{76DD2C86-DECA-49C6-B666-E3B23B90D60B}" srcOrd="1" destOrd="0" parTransId="{E97FF89A-698E-453F-80F8-9A393641E105}" sibTransId="{320200FC-57DA-4445-B52B-26386F4289B3}"/>
    <dgm:cxn modelId="{12C5F26D-E868-475D-A259-ABBA064BF090}" srcId="{6E3EDAF4-1809-41A5-8B87-8F73FCF5BFC2}" destId="{1EC90C1D-25EA-494E-AF78-63208A1FFD3E}" srcOrd="5" destOrd="0" parTransId="{054DF073-CB33-4EF1-85F0-8A8376EBE6FE}" sibTransId="{8C314414-A665-48BE-A17D-08A95C2C687A}"/>
    <dgm:cxn modelId="{603A2FD4-3BB1-4895-8D07-548536F61E86}" srcId="{6E3EDAF4-1809-41A5-8B87-8F73FCF5BFC2}" destId="{6D1E52F1-010D-4CD2-89C3-ADD6DABB82CF}" srcOrd="3" destOrd="0" parTransId="{60AFF06F-3661-488B-BC14-2FD5818D692A}" sibTransId="{93D3065A-58AA-4173-8E0C-7C42CF624899}"/>
    <dgm:cxn modelId="{FEBF3D9C-297F-411A-9AB8-2EFE55E39112}" type="presOf" srcId="{6C8A26F7-92AA-469A-9313-0F1A62D36516}" destId="{37B16126-73AC-4286-9D9C-A83FA8E277A1}" srcOrd="0" destOrd="0" presId="urn:microsoft.com/office/officeart/2005/8/layout/default"/>
    <dgm:cxn modelId="{E73566B9-E5D4-46F5-98B4-E7CA4A6AA426}" type="presOf" srcId="{76DD2C86-DECA-49C6-B666-E3B23B90D60B}" destId="{FB1CCE07-D288-4B44-AED9-86D0BD31ECD0}" srcOrd="0" destOrd="0" presId="urn:microsoft.com/office/officeart/2005/8/layout/default"/>
    <dgm:cxn modelId="{E7DAB4C7-9640-4FA1-B6DD-AFCB82462B07}" srcId="{6E3EDAF4-1809-41A5-8B87-8F73FCF5BFC2}" destId="{EA58A71F-6C69-4E22-83B7-69EA7EEE4A9D}" srcOrd="2" destOrd="0" parTransId="{AFBF2C87-30DF-4DEA-8C1A-39012D46F979}" sibTransId="{BE968D07-1544-4A96-8A50-406FA94C83D3}"/>
    <dgm:cxn modelId="{D2C86854-9E3E-4BAB-87FA-91AC06983A5D}" type="presOf" srcId="{982982F3-BC41-4D9B-A5EE-4C138B6B2B7B}" destId="{EB4CEE6B-2BEB-49A6-9831-A11C561ADFE4}" srcOrd="0" destOrd="0" presId="urn:microsoft.com/office/officeart/2005/8/layout/default"/>
    <dgm:cxn modelId="{EE93A7E0-5EDF-4129-A9DC-8060B11E380B}" type="presOf" srcId="{1EC90C1D-25EA-494E-AF78-63208A1FFD3E}" destId="{C1292D8B-74E2-4292-9D9E-F73B9F412D8A}" srcOrd="0" destOrd="0" presId="urn:microsoft.com/office/officeart/2005/8/layout/default"/>
    <dgm:cxn modelId="{A7843ABC-FE3B-4A84-8CBA-8D76305A6749}" srcId="{6E3EDAF4-1809-41A5-8B87-8F73FCF5BFC2}" destId="{982982F3-BC41-4D9B-A5EE-4C138B6B2B7B}" srcOrd="0" destOrd="0" parTransId="{1138FC32-45D9-4DC4-BC5E-AD18CC85D67D}" sibTransId="{4D627DFC-5975-47A4-9C37-4708F48AA96A}"/>
    <dgm:cxn modelId="{5BAE4FBC-52A3-46C3-AFBF-48ABC283D52B}" type="presOf" srcId="{6E3EDAF4-1809-41A5-8B87-8F73FCF5BFC2}" destId="{EDA15655-4096-4AFE-9A3C-EFC9A3A00E08}" srcOrd="0" destOrd="0" presId="urn:microsoft.com/office/officeart/2005/8/layout/default"/>
    <dgm:cxn modelId="{AF6D3321-AFF3-4630-B169-DA00A5B38758}" srcId="{6E3EDAF4-1809-41A5-8B87-8F73FCF5BFC2}" destId="{6C8A26F7-92AA-469A-9313-0F1A62D36516}" srcOrd="4" destOrd="0" parTransId="{F17A760A-1795-4DB6-AFE8-2CDDFFC88F31}" sibTransId="{E594D9F8-CF7D-4120-B4C2-20564788FD10}"/>
    <dgm:cxn modelId="{43DD1426-531A-462F-A62C-325A23CC9AAD}" type="presParOf" srcId="{EDA15655-4096-4AFE-9A3C-EFC9A3A00E08}" destId="{EB4CEE6B-2BEB-49A6-9831-A11C561ADFE4}" srcOrd="0" destOrd="0" presId="urn:microsoft.com/office/officeart/2005/8/layout/default"/>
    <dgm:cxn modelId="{AC4402C9-48C4-4611-B382-6C587D2787DC}" type="presParOf" srcId="{EDA15655-4096-4AFE-9A3C-EFC9A3A00E08}" destId="{E89843F6-0DA1-49A2-BEDE-8B968EE465D1}" srcOrd="1" destOrd="0" presId="urn:microsoft.com/office/officeart/2005/8/layout/default"/>
    <dgm:cxn modelId="{D0E74731-93AD-4961-9793-0E378110E485}" type="presParOf" srcId="{EDA15655-4096-4AFE-9A3C-EFC9A3A00E08}" destId="{FB1CCE07-D288-4B44-AED9-86D0BD31ECD0}" srcOrd="2" destOrd="0" presId="urn:microsoft.com/office/officeart/2005/8/layout/default"/>
    <dgm:cxn modelId="{8A780CBF-EB53-4522-95B0-739B503EBAF4}" type="presParOf" srcId="{EDA15655-4096-4AFE-9A3C-EFC9A3A00E08}" destId="{78E83B9F-BE1A-4C1B-AA43-8A0ECBFD16EA}" srcOrd="3" destOrd="0" presId="urn:microsoft.com/office/officeart/2005/8/layout/default"/>
    <dgm:cxn modelId="{1A4C3F61-662C-4265-83FD-32977D1366EA}" type="presParOf" srcId="{EDA15655-4096-4AFE-9A3C-EFC9A3A00E08}" destId="{4E7669A4-3F80-422F-9AE2-B790C9CB95AA}" srcOrd="4" destOrd="0" presId="urn:microsoft.com/office/officeart/2005/8/layout/default"/>
    <dgm:cxn modelId="{DCB07D81-DB1E-4022-B1F1-29CC3A6D46EA}" type="presParOf" srcId="{EDA15655-4096-4AFE-9A3C-EFC9A3A00E08}" destId="{A9798037-016C-4442-97CC-D45D243FD39C}" srcOrd="5" destOrd="0" presId="urn:microsoft.com/office/officeart/2005/8/layout/default"/>
    <dgm:cxn modelId="{60F59A39-487C-4502-87F3-C1554390910E}" type="presParOf" srcId="{EDA15655-4096-4AFE-9A3C-EFC9A3A00E08}" destId="{EF1B5F03-3C9F-49E3-8C40-83D73639AF59}" srcOrd="6" destOrd="0" presId="urn:microsoft.com/office/officeart/2005/8/layout/default"/>
    <dgm:cxn modelId="{8A57E265-B234-4FD0-AEB5-285599FCA906}" type="presParOf" srcId="{EDA15655-4096-4AFE-9A3C-EFC9A3A00E08}" destId="{BDF24183-728D-4369-8F13-5BB79B61201A}" srcOrd="7" destOrd="0" presId="urn:microsoft.com/office/officeart/2005/8/layout/default"/>
    <dgm:cxn modelId="{9F5E29FE-B04F-4400-AD97-14733126FFA8}" type="presParOf" srcId="{EDA15655-4096-4AFE-9A3C-EFC9A3A00E08}" destId="{37B16126-73AC-4286-9D9C-A83FA8E277A1}" srcOrd="8" destOrd="0" presId="urn:microsoft.com/office/officeart/2005/8/layout/default"/>
    <dgm:cxn modelId="{F2D5E176-ADDC-4452-B28D-4954CA4036B3}" type="presParOf" srcId="{EDA15655-4096-4AFE-9A3C-EFC9A3A00E08}" destId="{C4877B1D-0712-460A-BE88-C9FADB71BB76}" srcOrd="9" destOrd="0" presId="urn:microsoft.com/office/officeart/2005/8/layout/default"/>
    <dgm:cxn modelId="{578C7329-8723-4FFA-85C5-D1F60E554640}" type="presParOf" srcId="{EDA15655-4096-4AFE-9A3C-EFC9A3A00E08}" destId="{C1292D8B-74E2-4292-9D9E-F73B9F412D8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C4E4CF-B1BF-43FF-A598-D8F71143302C}"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D1DFC063-D1D9-45DA-9365-753E7B83446D}">
      <dgm:prSet phldrT="[Text]" custT="1"/>
      <dgm:spPr/>
      <dgm:t>
        <a:bodyPr/>
        <a:lstStyle/>
        <a:p>
          <a:r>
            <a:rPr lang="en-US" sz="1800" dirty="0" smtClean="0"/>
            <a:t>Do you own the site?</a:t>
          </a:r>
          <a:endParaRPr lang="en-US" sz="1800" dirty="0"/>
        </a:p>
      </dgm:t>
    </dgm:pt>
    <dgm:pt modelId="{C5DE4C2F-1631-4E97-9151-07A17D806871}" type="parTrans" cxnId="{BE6F86CA-51F8-4C19-A543-D8B386F95D3C}">
      <dgm:prSet/>
      <dgm:spPr/>
      <dgm:t>
        <a:bodyPr/>
        <a:lstStyle/>
        <a:p>
          <a:endParaRPr lang="en-US"/>
        </a:p>
      </dgm:t>
    </dgm:pt>
    <dgm:pt modelId="{E8F8B3D0-9ABA-4951-AAF5-D811DBA41A62}" type="sibTrans" cxnId="{BE6F86CA-51F8-4C19-A543-D8B386F95D3C}">
      <dgm:prSet/>
      <dgm:spPr/>
      <dgm:t>
        <a:bodyPr/>
        <a:lstStyle/>
        <a:p>
          <a:endParaRPr lang="en-US"/>
        </a:p>
      </dgm:t>
    </dgm:pt>
    <dgm:pt modelId="{E5C47526-8463-49BD-95CB-06BB9F3F9A0E}">
      <dgm:prSet phldrT="[Text]"/>
      <dgm:spPr>
        <a:solidFill>
          <a:schemeClr val="accent4">
            <a:lumMod val="60000"/>
            <a:lumOff val="40000"/>
          </a:schemeClr>
        </a:solidFill>
      </dgm:spPr>
      <dgm:t>
        <a:bodyPr/>
        <a:lstStyle/>
        <a:p>
          <a:r>
            <a:rPr lang="en-US" dirty="0" smtClean="0"/>
            <a:t>Yes</a:t>
          </a:r>
          <a:endParaRPr lang="en-US" dirty="0"/>
        </a:p>
      </dgm:t>
    </dgm:pt>
    <dgm:pt modelId="{EBC339AC-C7A4-49ED-9F37-ED1D61AF9C9A}" type="parTrans" cxnId="{68BD7459-04C3-4677-9661-96F098F826B1}">
      <dgm:prSet/>
      <dgm:spPr/>
      <dgm:t>
        <a:bodyPr/>
        <a:lstStyle/>
        <a:p>
          <a:endParaRPr lang="en-US"/>
        </a:p>
      </dgm:t>
    </dgm:pt>
    <dgm:pt modelId="{29CD9282-DA0B-434B-8DEC-0F14E1CF0DA8}" type="sibTrans" cxnId="{68BD7459-04C3-4677-9661-96F098F826B1}">
      <dgm:prSet/>
      <dgm:spPr/>
      <dgm:t>
        <a:bodyPr/>
        <a:lstStyle/>
        <a:p>
          <a:endParaRPr lang="en-US"/>
        </a:p>
      </dgm:t>
    </dgm:pt>
    <dgm:pt modelId="{92F2E767-AC94-4FD1-B0CC-94698E518B7A}">
      <dgm:prSet phldrT="[Text]"/>
      <dgm:spPr>
        <a:solidFill>
          <a:schemeClr val="accent4">
            <a:lumMod val="20000"/>
            <a:lumOff val="80000"/>
          </a:schemeClr>
        </a:solidFill>
      </dgm:spPr>
      <dgm:t>
        <a:bodyPr/>
        <a:lstStyle/>
        <a:p>
          <a:r>
            <a:rPr lang="en-US" dirty="0" smtClean="0"/>
            <a:t>No, but I will own it by the time the grant is submitted</a:t>
          </a:r>
          <a:endParaRPr lang="en-US" dirty="0"/>
        </a:p>
      </dgm:t>
    </dgm:pt>
    <dgm:pt modelId="{DAE80DC1-BE55-4063-8B42-59521809780C}" type="parTrans" cxnId="{2F0B597B-68F5-4C8F-B158-EA16B5DFA900}">
      <dgm:prSet/>
      <dgm:spPr/>
      <dgm:t>
        <a:bodyPr/>
        <a:lstStyle/>
        <a:p>
          <a:endParaRPr lang="en-US"/>
        </a:p>
      </dgm:t>
    </dgm:pt>
    <dgm:pt modelId="{FD6B1976-7044-439A-AA71-739DC905DD35}" type="sibTrans" cxnId="{2F0B597B-68F5-4C8F-B158-EA16B5DFA900}">
      <dgm:prSet/>
      <dgm:spPr/>
      <dgm:t>
        <a:bodyPr/>
        <a:lstStyle/>
        <a:p>
          <a:endParaRPr lang="en-US"/>
        </a:p>
      </dgm:t>
    </dgm:pt>
    <dgm:pt modelId="{41C2BB69-9EFE-45B3-AF6D-A199E634D257}">
      <dgm:prSet phldrT="[Text]"/>
      <dgm:spPr>
        <a:solidFill>
          <a:srgbClr val="FF0000"/>
        </a:solidFill>
      </dgm:spPr>
      <dgm:t>
        <a:bodyPr/>
        <a:lstStyle/>
        <a:p>
          <a:r>
            <a:rPr lang="en-US" dirty="0" smtClean="0"/>
            <a:t>No</a:t>
          </a:r>
          <a:endParaRPr lang="en-US" dirty="0"/>
        </a:p>
      </dgm:t>
    </dgm:pt>
    <dgm:pt modelId="{B0F8D350-EC7E-47B3-ADA3-11036BB12E57}" type="parTrans" cxnId="{05DC5F61-6535-42D2-8CF7-9EF766D3FCF0}">
      <dgm:prSet/>
      <dgm:spPr/>
      <dgm:t>
        <a:bodyPr/>
        <a:lstStyle/>
        <a:p>
          <a:endParaRPr lang="en-US"/>
        </a:p>
      </dgm:t>
    </dgm:pt>
    <dgm:pt modelId="{0E22F1C2-DDFB-4F23-A80D-AF7335BA591B}" type="sibTrans" cxnId="{05DC5F61-6535-42D2-8CF7-9EF766D3FCF0}">
      <dgm:prSet/>
      <dgm:spPr/>
      <dgm:t>
        <a:bodyPr/>
        <a:lstStyle/>
        <a:p>
          <a:endParaRPr lang="en-US"/>
        </a:p>
      </dgm:t>
    </dgm:pt>
    <dgm:pt modelId="{8E36BF17-6B5C-4F22-8A7B-ADDF8433DBE7}">
      <dgm:prSet phldrT="[Text]" custT="1"/>
      <dgm:spPr/>
      <dgm:t>
        <a:bodyPr/>
        <a:lstStyle/>
        <a:p>
          <a:r>
            <a:rPr lang="en-US" sz="1400" dirty="0" smtClean="0"/>
            <a:t>Did you conduct All Appropriate Inquiries (i.e. conduct a Phase I within 6 months prior to the purchase date?)</a:t>
          </a:r>
          <a:endParaRPr lang="en-US" sz="1400" dirty="0"/>
        </a:p>
      </dgm:t>
    </dgm:pt>
    <dgm:pt modelId="{7ED58B99-BE9F-458E-8DE5-1E97EE98C127}" type="parTrans" cxnId="{3FFA910E-E4A5-481D-9AE6-01E1F08222B1}">
      <dgm:prSet/>
      <dgm:spPr/>
      <dgm:t>
        <a:bodyPr/>
        <a:lstStyle/>
        <a:p>
          <a:endParaRPr lang="en-US"/>
        </a:p>
      </dgm:t>
    </dgm:pt>
    <dgm:pt modelId="{81D119F4-F332-4ACD-BA94-36F9C1549175}" type="sibTrans" cxnId="{3FFA910E-E4A5-481D-9AE6-01E1F08222B1}">
      <dgm:prSet/>
      <dgm:spPr/>
      <dgm:t>
        <a:bodyPr/>
        <a:lstStyle/>
        <a:p>
          <a:endParaRPr lang="en-US"/>
        </a:p>
      </dgm:t>
    </dgm:pt>
    <dgm:pt modelId="{0277F27F-727A-4D23-BBDE-4D18CD12A86D}">
      <dgm:prSet phldrT="[Text]"/>
      <dgm:spPr>
        <a:solidFill>
          <a:schemeClr val="accent4">
            <a:lumMod val="60000"/>
            <a:lumOff val="40000"/>
          </a:schemeClr>
        </a:solidFill>
      </dgm:spPr>
      <dgm:t>
        <a:bodyPr/>
        <a:lstStyle/>
        <a:p>
          <a:r>
            <a:rPr lang="en-US" dirty="0" smtClean="0"/>
            <a:t>Yes</a:t>
          </a:r>
          <a:endParaRPr lang="en-US" dirty="0"/>
        </a:p>
      </dgm:t>
    </dgm:pt>
    <dgm:pt modelId="{9544FAF4-A3A2-4FB2-AEF8-317D050E6B66}" type="parTrans" cxnId="{58EAE2E8-3775-4BBD-B720-32371B508EB4}">
      <dgm:prSet/>
      <dgm:spPr/>
      <dgm:t>
        <a:bodyPr/>
        <a:lstStyle/>
        <a:p>
          <a:endParaRPr lang="en-US"/>
        </a:p>
      </dgm:t>
    </dgm:pt>
    <dgm:pt modelId="{122EC020-39E0-4965-A7EE-91BDB4C38E72}" type="sibTrans" cxnId="{58EAE2E8-3775-4BBD-B720-32371B508EB4}">
      <dgm:prSet/>
      <dgm:spPr/>
      <dgm:t>
        <a:bodyPr/>
        <a:lstStyle/>
        <a:p>
          <a:endParaRPr lang="en-US"/>
        </a:p>
      </dgm:t>
    </dgm:pt>
    <dgm:pt modelId="{7B96A04A-1A53-4FBB-8786-FDCABE1611A6}">
      <dgm:prSet phldrT="[Text]"/>
      <dgm:spPr>
        <a:solidFill>
          <a:srgbClr val="FF0000"/>
        </a:solidFill>
      </dgm:spPr>
      <dgm:t>
        <a:bodyPr/>
        <a:lstStyle/>
        <a:p>
          <a:r>
            <a:rPr lang="en-US" dirty="0" smtClean="0"/>
            <a:t>No</a:t>
          </a:r>
          <a:endParaRPr lang="en-US" dirty="0"/>
        </a:p>
      </dgm:t>
    </dgm:pt>
    <dgm:pt modelId="{BDACC058-E9AD-4538-AA4D-38FECC086619}" type="parTrans" cxnId="{0E666E59-5455-4F2C-A044-DBB107CBAC37}">
      <dgm:prSet/>
      <dgm:spPr/>
      <dgm:t>
        <a:bodyPr/>
        <a:lstStyle/>
        <a:p>
          <a:endParaRPr lang="en-US"/>
        </a:p>
      </dgm:t>
    </dgm:pt>
    <dgm:pt modelId="{1ECA0584-B0CE-4275-AC29-14C9815EF32E}" type="sibTrans" cxnId="{0E666E59-5455-4F2C-A044-DBB107CBAC37}">
      <dgm:prSet/>
      <dgm:spPr/>
      <dgm:t>
        <a:bodyPr/>
        <a:lstStyle/>
        <a:p>
          <a:endParaRPr lang="en-US"/>
        </a:p>
      </dgm:t>
    </dgm:pt>
    <dgm:pt modelId="{FEDD75DB-42C7-4EFF-A09B-166EEE5B689D}">
      <dgm:prSet phldrT="[Text]" custT="1"/>
      <dgm:spPr/>
      <dgm:t>
        <a:bodyPr/>
        <a:lstStyle/>
        <a:p>
          <a:r>
            <a:rPr lang="en-US" sz="1400" dirty="0" smtClean="0"/>
            <a:t>Will a Phase II be complete by the time you receive the funds for the cleanup?</a:t>
          </a:r>
          <a:endParaRPr lang="en-US" sz="1400" dirty="0"/>
        </a:p>
      </dgm:t>
    </dgm:pt>
    <dgm:pt modelId="{5E1BB619-926A-44D3-BBBE-9046ACD8D239}" type="parTrans" cxnId="{1D675B1B-5549-49C2-817F-55CC73586CF9}">
      <dgm:prSet/>
      <dgm:spPr/>
      <dgm:t>
        <a:bodyPr/>
        <a:lstStyle/>
        <a:p>
          <a:endParaRPr lang="en-US"/>
        </a:p>
      </dgm:t>
    </dgm:pt>
    <dgm:pt modelId="{60D556A8-23BC-489C-B1EE-5F206C5695E1}" type="sibTrans" cxnId="{1D675B1B-5549-49C2-817F-55CC73586CF9}">
      <dgm:prSet/>
      <dgm:spPr/>
      <dgm:t>
        <a:bodyPr/>
        <a:lstStyle/>
        <a:p>
          <a:endParaRPr lang="en-US"/>
        </a:p>
      </dgm:t>
    </dgm:pt>
    <dgm:pt modelId="{D8694E07-ADF6-40BE-8C20-C2E93DD236C5}">
      <dgm:prSet phldrT="[Text]"/>
      <dgm:spPr>
        <a:solidFill>
          <a:schemeClr val="accent4">
            <a:lumMod val="60000"/>
            <a:lumOff val="40000"/>
          </a:schemeClr>
        </a:solidFill>
      </dgm:spPr>
      <dgm:t>
        <a:bodyPr/>
        <a:lstStyle/>
        <a:p>
          <a:r>
            <a:rPr lang="en-US" dirty="0" smtClean="0"/>
            <a:t>Yes</a:t>
          </a:r>
          <a:endParaRPr lang="en-US" dirty="0"/>
        </a:p>
      </dgm:t>
    </dgm:pt>
    <dgm:pt modelId="{AE4DC3E8-289B-4DC7-AF70-CD384D402AB2}" type="parTrans" cxnId="{6D9A90DC-B6C3-4AD2-A2F6-31B0FE35982B}">
      <dgm:prSet/>
      <dgm:spPr/>
      <dgm:t>
        <a:bodyPr/>
        <a:lstStyle/>
        <a:p>
          <a:endParaRPr lang="en-US"/>
        </a:p>
      </dgm:t>
    </dgm:pt>
    <dgm:pt modelId="{FFEBBCE8-8971-4C70-BE1A-4271E80E2332}" type="sibTrans" cxnId="{6D9A90DC-B6C3-4AD2-A2F6-31B0FE35982B}">
      <dgm:prSet/>
      <dgm:spPr/>
      <dgm:t>
        <a:bodyPr/>
        <a:lstStyle/>
        <a:p>
          <a:endParaRPr lang="en-US"/>
        </a:p>
      </dgm:t>
    </dgm:pt>
    <dgm:pt modelId="{4C53A151-3F03-41FD-B88D-50FD0FC86B78}">
      <dgm:prSet phldrT="[Text]"/>
      <dgm:spPr>
        <a:solidFill>
          <a:srgbClr val="FF0000"/>
        </a:solidFill>
      </dgm:spPr>
      <dgm:t>
        <a:bodyPr/>
        <a:lstStyle/>
        <a:p>
          <a:r>
            <a:rPr lang="en-US" dirty="0" smtClean="0"/>
            <a:t>No</a:t>
          </a:r>
          <a:endParaRPr lang="en-US" dirty="0"/>
        </a:p>
      </dgm:t>
    </dgm:pt>
    <dgm:pt modelId="{7CE01FE3-7BA4-4FEA-A833-28F63401B1F6}" type="parTrans" cxnId="{7B6EBE06-066D-4BF2-A1D1-1B9F2900F931}">
      <dgm:prSet/>
      <dgm:spPr/>
      <dgm:t>
        <a:bodyPr/>
        <a:lstStyle/>
        <a:p>
          <a:endParaRPr lang="en-US"/>
        </a:p>
      </dgm:t>
    </dgm:pt>
    <dgm:pt modelId="{6C25BEF0-D224-4BDD-AF6E-9D259F7F29D3}" type="sibTrans" cxnId="{7B6EBE06-066D-4BF2-A1D1-1B9F2900F931}">
      <dgm:prSet/>
      <dgm:spPr/>
      <dgm:t>
        <a:bodyPr/>
        <a:lstStyle/>
        <a:p>
          <a:endParaRPr lang="en-US"/>
        </a:p>
      </dgm:t>
    </dgm:pt>
    <dgm:pt modelId="{20797321-A592-44FA-AD3F-64ABD8C65090}" type="pres">
      <dgm:prSet presAssocID="{1DC4E4CF-B1BF-43FF-A598-D8F71143302C}" presName="diagram" presStyleCnt="0">
        <dgm:presLayoutVars>
          <dgm:chPref val="1"/>
          <dgm:dir/>
          <dgm:animOne val="branch"/>
          <dgm:animLvl val="lvl"/>
          <dgm:resizeHandles val="exact"/>
        </dgm:presLayoutVars>
      </dgm:prSet>
      <dgm:spPr/>
      <dgm:t>
        <a:bodyPr/>
        <a:lstStyle/>
        <a:p>
          <a:endParaRPr lang="en-US"/>
        </a:p>
      </dgm:t>
    </dgm:pt>
    <dgm:pt modelId="{9A86A2C1-6C24-4C6E-853C-07E8263CC1B6}" type="pres">
      <dgm:prSet presAssocID="{D1DFC063-D1D9-45DA-9365-753E7B83446D}" presName="root1" presStyleCnt="0"/>
      <dgm:spPr/>
    </dgm:pt>
    <dgm:pt modelId="{96AF8DDC-3CF5-4199-8C3E-B186C0D5C294}" type="pres">
      <dgm:prSet presAssocID="{D1DFC063-D1D9-45DA-9365-753E7B83446D}" presName="LevelOneTextNode" presStyleLbl="node0" presStyleIdx="0" presStyleCnt="1" custScaleY="245153">
        <dgm:presLayoutVars>
          <dgm:chPref val="3"/>
        </dgm:presLayoutVars>
      </dgm:prSet>
      <dgm:spPr/>
      <dgm:t>
        <a:bodyPr/>
        <a:lstStyle/>
        <a:p>
          <a:endParaRPr lang="en-US"/>
        </a:p>
      </dgm:t>
    </dgm:pt>
    <dgm:pt modelId="{C49D936D-8C26-43E7-AF70-CE4EE2D5B451}" type="pres">
      <dgm:prSet presAssocID="{D1DFC063-D1D9-45DA-9365-753E7B83446D}" presName="level2hierChild" presStyleCnt="0"/>
      <dgm:spPr/>
    </dgm:pt>
    <dgm:pt modelId="{2AF0577B-33A5-41F3-AA5C-C49A7972CB4B}" type="pres">
      <dgm:prSet presAssocID="{EBC339AC-C7A4-49ED-9F37-ED1D61AF9C9A}" presName="conn2-1" presStyleLbl="parChTrans1D2" presStyleIdx="0" presStyleCnt="3"/>
      <dgm:spPr/>
      <dgm:t>
        <a:bodyPr/>
        <a:lstStyle/>
        <a:p>
          <a:endParaRPr lang="en-US"/>
        </a:p>
      </dgm:t>
    </dgm:pt>
    <dgm:pt modelId="{A31C0C26-4A68-462E-BEED-2D5A09524469}" type="pres">
      <dgm:prSet presAssocID="{EBC339AC-C7A4-49ED-9F37-ED1D61AF9C9A}" presName="connTx" presStyleLbl="parChTrans1D2" presStyleIdx="0" presStyleCnt="3"/>
      <dgm:spPr/>
      <dgm:t>
        <a:bodyPr/>
        <a:lstStyle/>
        <a:p>
          <a:endParaRPr lang="en-US"/>
        </a:p>
      </dgm:t>
    </dgm:pt>
    <dgm:pt modelId="{F119B5D2-871F-4EB4-B869-F8E9E0FBE599}" type="pres">
      <dgm:prSet presAssocID="{E5C47526-8463-49BD-95CB-06BB9F3F9A0E}" presName="root2" presStyleCnt="0"/>
      <dgm:spPr/>
    </dgm:pt>
    <dgm:pt modelId="{50839EE2-B1B8-4120-9AB7-D729BB9C9EE9}" type="pres">
      <dgm:prSet presAssocID="{E5C47526-8463-49BD-95CB-06BB9F3F9A0E}" presName="LevelTwoTextNode" presStyleLbl="node2" presStyleIdx="0" presStyleCnt="3">
        <dgm:presLayoutVars>
          <dgm:chPref val="3"/>
        </dgm:presLayoutVars>
      </dgm:prSet>
      <dgm:spPr/>
      <dgm:t>
        <a:bodyPr/>
        <a:lstStyle/>
        <a:p>
          <a:endParaRPr lang="en-US"/>
        </a:p>
      </dgm:t>
    </dgm:pt>
    <dgm:pt modelId="{018AFD95-3366-422E-B337-64E4888DA480}" type="pres">
      <dgm:prSet presAssocID="{E5C47526-8463-49BD-95CB-06BB9F3F9A0E}" presName="level3hierChild" presStyleCnt="0"/>
      <dgm:spPr/>
    </dgm:pt>
    <dgm:pt modelId="{97FCF7A1-4589-4D5C-9826-BE7FA353BF10}" type="pres">
      <dgm:prSet presAssocID="{7ED58B99-BE9F-458E-8DE5-1E97EE98C127}" presName="conn2-1" presStyleLbl="parChTrans1D3" presStyleIdx="0" presStyleCnt="1"/>
      <dgm:spPr/>
      <dgm:t>
        <a:bodyPr/>
        <a:lstStyle/>
        <a:p>
          <a:endParaRPr lang="en-US"/>
        </a:p>
      </dgm:t>
    </dgm:pt>
    <dgm:pt modelId="{9209A0A4-6F87-49D5-AA15-1CFF7A953981}" type="pres">
      <dgm:prSet presAssocID="{7ED58B99-BE9F-458E-8DE5-1E97EE98C127}" presName="connTx" presStyleLbl="parChTrans1D3" presStyleIdx="0" presStyleCnt="1"/>
      <dgm:spPr/>
      <dgm:t>
        <a:bodyPr/>
        <a:lstStyle/>
        <a:p>
          <a:endParaRPr lang="en-US"/>
        </a:p>
      </dgm:t>
    </dgm:pt>
    <dgm:pt modelId="{2A41CC3F-DD4D-41FD-A4B6-D5F7E8D6C2D1}" type="pres">
      <dgm:prSet presAssocID="{8E36BF17-6B5C-4F22-8A7B-ADDF8433DBE7}" presName="root2" presStyleCnt="0"/>
      <dgm:spPr/>
    </dgm:pt>
    <dgm:pt modelId="{51C52D4A-B30D-4214-B5D0-519FC67F0B61}" type="pres">
      <dgm:prSet presAssocID="{8E36BF17-6B5C-4F22-8A7B-ADDF8433DBE7}" presName="LevelTwoTextNode" presStyleLbl="node3" presStyleIdx="0" presStyleCnt="1" custScaleY="404986">
        <dgm:presLayoutVars>
          <dgm:chPref val="3"/>
        </dgm:presLayoutVars>
      </dgm:prSet>
      <dgm:spPr/>
      <dgm:t>
        <a:bodyPr/>
        <a:lstStyle/>
        <a:p>
          <a:endParaRPr lang="en-US"/>
        </a:p>
      </dgm:t>
    </dgm:pt>
    <dgm:pt modelId="{68EC67FA-1E10-4AAB-87D7-1D3F2BF09C47}" type="pres">
      <dgm:prSet presAssocID="{8E36BF17-6B5C-4F22-8A7B-ADDF8433DBE7}" presName="level3hierChild" presStyleCnt="0"/>
      <dgm:spPr/>
    </dgm:pt>
    <dgm:pt modelId="{3C752F68-64D9-43F8-8344-7B47CAD056CA}" type="pres">
      <dgm:prSet presAssocID="{9544FAF4-A3A2-4FB2-AEF8-317D050E6B66}" presName="conn2-1" presStyleLbl="parChTrans1D4" presStyleIdx="0" presStyleCnt="5"/>
      <dgm:spPr/>
      <dgm:t>
        <a:bodyPr/>
        <a:lstStyle/>
        <a:p>
          <a:endParaRPr lang="en-US"/>
        </a:p>
      </dgm:t>
    </dgm:pt>
    <dgm:pt modelId="{7F05EFD6-058D-431D-B38F-87C352E7C4DF}" type="pres">
      <dgm:prSet presAssocID="{9544FAF4-A3A2-4FB2-AEF8-317D050E6B66}" presName="connTx" presStyleLbl="parChTrans1D4" presStyleIdx="0" presStyleCnt="5"/>
      <dgm:spPr/>
      <dgm:t>
        <a:bodyPr/>
        <a:lstStyle/>
        <a:p>
          <a:endParaRPr lang="en-US"/>
        </a:p>
      </dgm:t>
    </dgm:pt>
    <dgm:pt modelId="{263D89C5-64CD-4BDE-8F0E-E8178B24DCA1}" type="pres">
      <dgm:prSet presAssocID="{0277F27F-727A-4D23-BBDE-4D18CD12A86D}" presName="root2" presStyleCnt="0"/>
      <dgm:spPr/>
    </dgm:pt>
    <dgm:pt modelId="{55F80579-6C18-43AC-9317-C11E7E556204}" type="pres">
      <dgm:prSet presAssocID="{0277F27F-727A-4D23-BBDE-4D18CD12A86D}" presName="LevelTwoTextNode" presStyleLbl="node4" presStyleIdx="0" presStyleCnt="5">
        <dgm:presLayoutVars>
          <dgm:chPref val="3"/>
        </dgm:presLayoutVars>
      </dgm:prSet>
      <dgm:spPr/>
      <dgm:t>
        <a:bodyPr/>
        <a:lstStyle/>
        <a:p>
          <a:endParaRPr lang="en-US"/>
        </a:p>
      </dgm:t>
    </dgm:pt>
    <dgm:pt modelId="{DA63CB63-4189-4926-90CC-7DB8A4B342BA}" type="pres">
      <dgm:prSet presAssocID="{0277F27F-727A-4D23-BBDE-4D18CD12A86D}" presName="level3hierChild" presStyleCnt="0"/>
      <dgm:spPr/>
    </dgm:pt>
    <dgm:pt modelId="{90995402-EA40-4C5D-9BCA-2A2750271520}" type="pres">
      <dgm:prSet presAssocID="{5E1BB619-926A-44D3-BBBE-9046ACD8D239}" presName="conn2-1" presStyleLbl="parChTrans1D4" presStyleIdx="1" presStyleCnt="5"/>
      <dgm:spPr/>
      <dgm:t>
        <a:bodyPr/>
        <a:lstStyle/>
        <a:p>
          <a:endParaRPr lang="en-US"/>
        </a:p>
      </dgm:t>
    </dgm:pt>
    <dgm:pt modelId="{C8BBDA27-7762-4E1B-B20D-214A2156FA63}" type="pres">
      <dgm:prSet presAssocID="{5E1BB619-926A-44D3-BBBE-9046ACD8D239}" presName="connTx" presStyleLbl="parChTrans1D4" presStyleIdx="1" presStyleCnt="5"/>
      <dgm:spPr/>
      <dgm:t>
        <a:bodyPr/>
        <a:lstStyle/>
        <a:p>
          <a:endParaRPr lang="en-US"/>
        </a:p>
      </dgm:t>
    </dgm:pt>
    <dgm:pt modelId="{A76E2A8B-18E2-4377-9871-9AB1F717E896}" type="pres">
      <dgm:prSet presAssocID="{FEDD75DB-42C7-4EFF-A09B-166EEE5B689D}" presName="root2" presStyleCnt="0"/>
      <dgm:spPr/>
    </dgm:pt>
    <dgm:pt modelId="{17E95FBD-3537-4462-AAEB-C208B83A0DA1}" type="pres">
      <dgm:prSet presAssocID="{FEDD75DB-42C7-4EFF-A09B-166EEE5B689D}" presName="LevelTwoTextNode" presStyleLbl="node4" presStyleIdx="1" presStyleCnt="5" custScaleY="357131">
        <dgm:presLayoutVars>
          <dgm:chPref val="3"/>
        </dgm:presLayoutVars>
      </dgm:prSet>
      <dgm:spPr/>
      <dgm:t>
        <a:bodyPr/>
        <a:lstStyle/>
        <a:p>
          <a:endParaRPr lang="en-US"/>
        </a:p>
      </dgm:t>
    </dgm:pt>
    <dgm:pt modelId="{C32AE535-A15F-45F3-99DE-1BB1927D52B5}" type="pres">
      <dgm:prSet presAssocID="{FEDD75DB-42C7-4EFF-A09B-166EEE5B689D}" presName="level3hierChild" presStyleCnt="0"/>
      <dgm:spPr/>
    </dgm:pt>
    <dgm:pt modelId="{243DF642-798F-4DE8-8016-6885613335C8}" type="pres">
      <dgm:prSet presAssocID="{AE4DC3E8-289B-4DC7-AF70-CD384D402AB2}" presName="conn2-1" presStyleLbl="parChTrans1D4" presStyleIdx="2" presStyleCnt="5"/>
      <dgm:spPr/>
      <dgm:t>
        <a:bodyPr/>
        <a:lstStyle/>
        <a:p>
          <a:endParaRPr lang="en-US"/>
        </a:p>
      </dgm:t>
    </dgm:pt>
    <dgm:pt modelId="{4374806B-38A3-4C85-92C5-6A2D32B1AB06}" type="pres">
      <dgm:prSet presAssocID="{AE4DC3E8-289B-4DC7-AF70-CD384D402AB2}" presName="connTx" presStyleLbl="parChTrans1D4" presStyleIdx="2" presStyleCnt="5"/>
      <dgm:spPr/>
      <dgm:t>
        <a:bodyPr/>
        <a:lstStyle/>
        <a:p>
          <a:endParaRPr lang="en-US"/>
        </a:p>
      </dgm:t>
    </dgm:pt>
    <dgm:pt modelId="{A1F510DE-C9FE-447A-9549-9EE31C86F885}" type="pres">
      <dgm:prSet presAssocID="{D8694E07-ADF6-40BE-8C20-C2E93DD236C5}" presName="root2" presStyleCnt="0"/>
      <dgm:spPr/>
    </dgm:pt>
    <dgm:pt modelId="{1E40A5E9-7727-429E-9026-CC92A2D59E0C}" type="pres">
      <dgm:prSet presAssocID="{D8694E07-ADF6-40BE-8C20-C2E93DD236C5}" presName="LevelTwoTextNode" presStyleLbl="node4" presStyleIdx="2" presStyleCnt="5">
        <dgm:presLayoutVars>
          <dgm:chPref val="3"/>
        </dgm:presLayoutVars>
      </dgm:prSet>
      <dgm:spPr/>
      <dgm:t>
        <a:bodyPr/>
        <a:lstStyle/>
        <a:p>
          <a:endParaRPr lang="en-US"/>
        </a:p>
      </dgm:t>
    </dgm:pt>
    <dgm:pt modelId="{11DF46B5-965E-485B-838F-1DE3CD15BA82}" type="pres">
      <dgm:prSet presAssocID="{D8694E07-ADF6-40BE-8C20-C2E93DD236C5}" presName="level3hierChild" presStyleCnt="0"/>
      <dgm:spPr/>
    </dgm:pt>
    <dgm:pt modelId="{49828B44-E51D-4CAC-AEBB-924CC9526FE3}" type="pres">
      <dgm:prSet presAssocID="{7CE01FE3-7BA4-4FEA-A833-28F63401B1F6}" presName="conn2-1" presStyleLbl="parChTrans1D4" presStyleIdx="3" presStyleCnt="5"/>
      <dgm:spPr/>
      <dgm:t>
        <a:bodyPr/>
        <a:lstStyle/>
        <a:p>
          <a:endParaRPr lang="en-US"/>
        </a:p>
      </dgm:t>
    </dgm:pt>
    <dgm:pt modelId="{87A2376C-22E3-49B4-97DA-F8A8BC3B94A9}" type="pres">
      <dgm:prSet presAssocID="{7CE01FE3-7BA4-4FEA-A833-28F63401B1F6}" presName="connTx" presStyleLbl="parChTrans1D4" presStyleIdx="3" presStyleCnt="5"/>
      <dgm:spPr/>
      <dgm:t>
        <a:bodyPr/>
        <a:lstStyle/>
        <a:p>
          <a:endParaRPr lang="en-US"/>
        </a:p>
      </dgm:t>
    </dgm:pt>
    <dgm:pt modelId="{B4C128E2-2C52-4D23-A70F-A0647FA9A676}" type="pres">
      <dgm:prSet presAssocID="{4C53A151-3F03-41FD-B88D-50FD0FC86B78}" presName="root2" presStyleCnt="0"/>
      <dgm:spPr/>
    </dgm:pt>
    <dgm:pt modelId="{4139C150-6A5D-476C-BEF6-684376387EDE}" type="pres">
      <dgm:prSet presAssocID="{4C53A151-3F03-41FD-B88D-50FD0FC86B78}" presName="LevelTwoTextNode" presStyleLbl="node4" presStyleIdx="3" presStyleCnt="5">
        <dgm:presLayoutVars>
          <dgm:chPref val="3"/>
        </dgm:presLayoutVars>
      </dgm:prSet>
      <dgm:spPr/>
      <dgm:t>
        <a:bodyPr/>
        <a:lstStyle/>
        <a:p>
          <a:endParaRPr lang="en-US"/>
        </a:p>
      </dgm:t>
    </dgm:pt>
    <dgm:pt modelId="{60E2BEC1-5B88-4CBB-A281-9944FCCA212E}" type="pres">
      <dgm:prSet presAssocID="{4C53A151-3F03-41FD-B88D-50FD0FC86B78}" presName="level3hierChild" presStyleCnt="0"/>
      <dgm:spPr/>
    </dgm:pt>
    <dgm:pt modelId="{C9A01A86-4CE0-4150-914C-60AE86B12BC8}" type="pres">
      <dgm:prSet presAssocID="{BDACC058-E9AD-4538-AA4D-38FECC086619}" presName="conn2-1" presStyleLbl="parChTrans1D4" presStyleIdx="4" presStyleCnt="5"/>
      <dgm:spPr/>
      <dgm:t>
        <a:bodyPr/>
        <a:lstStyle/>
        <a:p>
          <a:endParaRPr lang="en-US"/>
        </a:p>
      </dgm:t>
    </dgm:pt>
    <dgm:pt modelId="{02980AE3-006E-4B57-81B1-1825C065DAC4}" type="pres">
      <dgm:prSet presAssocID="{BDACC058-E9AD-4538-AA4D-38FECC086619}" presName="connTx" presStyleLbl="parChTrans1D4" presStyleIdx="4" presStyleCnt="5"/>
      <dgm:spPr/>
      <dgm:t>
        <a:bodyPr/>
        <a:lstStyle/>
        <a:p>
          <a:endParaRPr lang="en-US"/>
        </a:p>
      </dgm:t>
    </dgm:pt>
    <dgm:pt modelId="{605D290A-0BA0-45F7-8059-E1A6E1ECE67D}" type="pres">
      <dgm:prSet presAssocID="{7B96A04A-1A53-4FBB-8786-FDCABE1611A6}" presName="root2" presStyleCnt="0"/>
      <dgm:spPr/>
    </dgm:pt>
    <dgm:pt modelId="{CBACF2EF-287C-4110-9718-9034DCB05FD7}" type="pres">
      <dgm:prSet presAssocID="{7B96A04A-1A53-4FBB-8786-FDCABE1611A6}" presName="LevelTwoTextNode" presStyleLbl="node4" presStyleIdx="4" presStyleCnt="5">
        <dgm:presLayoutVars>
          <dgm:chPref val="3"/>
        </dgm:presLayoutVars>
      </dgm:prSet>
      <dgm:spPr/>
      <dgm:t>
        <a:bodyPr/>
        <a:lstStyle/>
        <a:p>
          <a:endParaRPr lang="en-US"/>
        </a:p>
      </dgm:t>
    </dgm:pt>
    <dgm:pt modelId="{CFFB1F48-4DD8-483A-944A-5364BAC2A13B}" type="pres">
      <dgm:prSet presAssocID="{7B96A04A-1A53-4FBB-8786-FDCABE1611A6}" presName="level3hierChild" presStyleCnt="0"/>
      <dgm:spPr/>
    </dgm:pt>
    <dgm:pt modelId="{EEEA2208-66EF-4104-B82A-BF2B3D32CE6F}" type="pres">
      <dgm:prSet presAssocID="{DAE80DC1-BE55-4063-8B42-59521809780C}" presName="conn2-1" presStyleLbl="parChTrans1D2" presStyleIdx="1" presStyleCnt="3"/>
      <dgm:spPr/>
      <dgm:t>
        <a:bodyPr/>
        <a:lstStyle/>
        <a:p>
          <a:endParaRPr lang="en-US"/>
        </a:p>
      </dgm:t>
    </dgm:pt>
    <dgm:pt modelId="{7DEEDC3E-A5B1-4D93-A183-B930F84224F5}" type="pres">
      <dgm:prSet presAssocID="{DAE80DC1-BE55-4063-8B42-59521809780C}" presName="connTx" presStyleLbl="parChTrans1D2" presStyleIdx="1" presStyleCnt="3"/>
      <dgm:spPr/>
      <dgm:t>
        <a:bodyPr/>
        <a:lstStyle/>
        <a:p>
          <a:endParaRPr lang="en-US"/>
        </a:p>
      </dgm:t>
    </dgm:pt>
    <dgm:pt modelId="{71A06335-465D-4732-A32E-34FDB7AEFC45}" type="pres">
      <dgm:prSet presAssocID="{92F2E767-AC94-4FD1-B0CC-94698E518B7A}" presName="root2" presStyleCnt="0"/>
      <dgm:spPr/>
    </dgm:pt>
    <dgm:pt modelId="{07DA1759-4BFD-4078-B526-EAFA5E1386DD}" type="pres">
      <dgm:prSet presAssocID="{92F2E767-AC94-4FD1-B0CC-94698E518B7A}" presName="LevelTwoTextNode" presStyleLbl="node2" presStyleIdx="1" presStyleCnt="3">
        <dgm:presLayoutVars>
          <dgm:chPref val="3"/>
        </dgm:presLayoutVars>
      </dgm:prSet>
      <dgm:spPr/>
      <dgm:t>
        <a:bodyPr/>
        <a:lstStyle/>
        <a:p>
          <a:endParaRPr lang="en-US"/>
        </a:p>
      </dgm:t>
    </dgm:pt>
    <dgm:pt modelId="{A093D0F1-282A-49C3-9ED7-83133B8FA10A}" type="pres">
      <dgm:prSet presAssocID="{92F2E767-AC94-4FD1-B0CC-94698E518B7A}" presName="level3hierChild" presStyleCnt="0"/>
      <dgm:spPr/>
    </dgm:pt>
    <dgm:pt modelId="{4F8D94A6-D898-46E4-B83F-B8757A11E86F}" type="pres">
      <dgm:prSet presAssocID="{B0F8D350-EC7E-47B3-ADA3-11036BB12E57}" presName="conn2-1" presStyleLbl="parChTrans1D2" presStyleIdx="2" presStyleCnt="3"/>
      <dgm:spPr/>
      <dgm:t>
        <a:bodyPr/>
        <a:lstStyle/>
        <a:p>
          <a:endParaRPr lang="en-US"/>
        </a:p>
      </dgm:t>
    </dgm:pt>
    <dgm:pt modelId="{1EB14C33-6AAC-4DA0-B3A7-A1A40F1A0E28}" type="pres">
      <dgm:prSet presAssocID="{B0F8D350-EC7E-47B3-ADA3-11036BB12E57}" presName="connTx" presStyleLbl="parChTrans1D2" presStyleIdx="2" presStyleCnt="3"/>
      <dgm:spPr/>
      <dgm:t>
        <a:bodyPr/>
        <a:lstStyle/>
        <a:p>
          <a:endParaRPr lang="en-US"/>
        </a:p>
      </dgm:t>
    </dgm:pt>
    <dgm:pt modelId="{8C92F30F-F8A1-475C-9F2F-2E4A5A6EAB5F}" type="pres">
      <dgm:prSet presAssocID="{41C2BB69-9EFE-45B3-AF6D-A199E634D257}" presName="root2" presStyleCnt="0"/>
      <dgm:spPr/>
    </dgm:pt>
    <dgm:pt modelId="{A388A4C4-BC0A-4222-90E5-3B9F3EF4F7C0}" type="pres">
      <dgm:prSet presAssocID="{41C2BB69-9EFE-45B3-AF6D-A199E634D257}" presName="LevelTwoTextNode" presStyleLbl="node2" presStyleIdx="2" presStyleCnt="3">
        <dgm:presLayoutVars>
          <dgm:chPref val="3"/>
        </dgm:presLayoutVars>
      </dgm:prSet>
      <dgm:spPr/>
      <dgm:t>
        <a:bodyPr/>
        <a:lstStyle/>
        <a:p>
          <a:endParaRPr lang="en-US"/>
        </a:p>
      </dgm:t>
    </dgm:pt>
    <dgm:pt modelId="{03085D8A-7421-4FCE-B140-2EFE07282159}" type="pres">
      <dgm:prSet presAssocID="{41C2BB69-9EFE-45B3-AF6D-A199E634D257}" presName="level3hierChild" presStyleCnt="0"/>
      <dgm:spPr/>
    </dgm:pt>
  </dgm:ptLst>
  <dgm:cxnLst>
    <dgm:cxn modelId="{ED4F40DB-5DD6-4EB3-8082-159B2BA84E58}" type="presOf" srcId="{B0F8D350-EC7E-47B3-ADA3-11036BB12E57}" destId="{4F8D94A6-D898-46E4-B83F-B8757A11E86F}" srcOrd="0" destOrd="0" presId="urn:microsoft.com/office/officeart/2005/8/layout/hierarchy2"/>
    <dgm:cxn modelId="{EF3ED8C8-2423-4442-8121-CBC693E762B8}" type="presOf" srcId="{9544FAF4-A3A2-4FB2-AEF8-317D050E6B66}" destId="{3C752F68-64D9-43F8-8344-7B47CAD056CA}" srcOrd="0" destOrd="0" presId="urn:microsoft.com/office/officeart/2005/8/layout/hierarchy2"/>
    <dgm:cxn modelId="{BF8C4B77-46D3-4318-89C7-63EA6418BEAD}" type="presOf" srcId="{DAE80DC1-BE55-4063-8B42-59521809780C}" destId="{7DEEDC3E-A5B1-4D93-A183-B930F84224F5}" srcOrd="1" destOrd="0" presId="urn:microsoft.com/office/officeart/2005/8/layout/hierarchy2"/>
    <dgm:cxn modelId="{0C15B567-D95E-4A50-8CE9-9C79840683E0}" type="presOf" srcId="{B0F8D350-EC7E-47B3-ADA3-11036BB12E57}" destId="{1EB14C33-6AAC-4DA0-B3A7-A1A40F1A0E28}" srcOrd="1" destOrd="0" presId="urn:microsoft.com/office/officeart/2005/8/layout/hierarchy2"/>
    <dgm:cxn modelId="{05DC5F61-6535-42D2-8CF7-9EF766D3FCF0}" srcId="{D1DFC063-D1D9-45DA-9365-753E7B83446D}" destId="{41C2BB69-9EFE-45B3-AF6D-A199E634D257}" srcOrd="2" destOrd="0" parTransId="{B0F8D350-EC7E-47B3-ADA3-11036BB12E57}" sibTransId="{0E22F1C2-DDFB-4F23-A80D-AF7335BA591B}"/>
    <dgm:cxn modelId="{10C6DDB5-D21C-4D1A-A530-494B5CF67D57}" type="presOf" srcId="{EBC339AC-C7A4-49ED-9F37-ED1D61AF9C9A}" destId="{2AF0577B-33A5-41F3-AA5C-C49A7972CB4B}" srcOrd="0" destOrd="0" presId="urn:microsoft.com/office/officeart/2005/8/layout/hierarchy2"/>
    <dgm:cxn modelId="{6D9A90DC-B6C3-4AD2-A2F6-31B0FE35982B}" srcId="{FEDD75DB-42C7-4EFF-A09B-166EEE5B689D}" destId="{D8694E07-ADF6-40BE-8C20-C2E93DD236C5}" srcOrd="0" destOrd="0" parTransId="{AE4DC3E8-289B-4DC7-AF70-CD384D402AB2}" sibTransId="{FFEBBCE8-8971-4C70-BE1A-4271E80E2332}"/>
    <dgm:cxn modelId="{B7AAC5E0-47F3-4F4F-A7DF-ADE2A235E599}" type="presOf" srcId="{AE4DC3E8-289B-4DC7-AF70-CD384D402AB2}" destId="{4374806B-38A3-4C85-92C5-6A2D32B1AB06}" srcOrd="1" destOrd="0" presId="urn:microsoft.com/office/officeart/2005/8/layout/hierarchy2"/>
    <dgm:cxn modelId="{0E666E59-5455-4F2C-A044-DBB107CBAC37}" srcId="{8E36BF17-6B5C-4F22-8A7B-ADDF8433DBE7}" destId="{7B96A04A-1A53-4FBB-8786-FDCABE1611A6}" srcOrd="1" destOrd="0" parTransId="{BDACC058-E9AD-4538-AA4D-38FECC086619}" sibTransId="{1ECA0584-B0CE-4275-AC29-14C9815EF32E}"/>
    <dgm:cxn modelId="{07E5CDBB-6E1F-4FA4-91E3-5356096BA84B}" type="presOf" srcId="{D1DFC063-D1D9-45DA-9365-753E7B83446D}" destId="{96AF8DDC-3CF5-4199-8C3E-B186C0D5C294}" srcOrd="0" destOrd="0" presId="urn:microsoft.com/office/officeart/2005/8/layout/hierarchy2"/>
    <dgm:cxn modelId="{CD305380-2F1D-4D30-B31B-97AE5E8C6968}" type="presOf" srcId="{AE4DC3E8-289B-4DC7-AF70-CD384D402AB2}" destId="{243DF642-798F-4DE8-8016-6885613335C8}" srcOrd="0" destOrd="0" presId="urn:microsoft.com/office/officeart/2005/8/layout/hierarchy2"/>
    <dgm:cxn modelId="{D66C902C-7570-45E9-8226-C196A37988B1}" type="presOf" srcId="{5E1BB619-926A-44D3-BBBE-9046ACD8D239}" destId="{C8BBDA27-7762-4E1B-B20D-214A2156FA63}" srcOrd="1" destOrd="0" presId="urn:microsoft.com/office/officeart/2005/8/layout/hierarchy2"/>
    <dgm:cxn modelId="{18E86513-BE1E-4D2E-B77A-EE28209E1B5E}" type="presOf" srcId="{7B96A04A-1A53-4FBB-8786-FDCABE1611A6}" destId="{CBACF2EF-287C-4110-9718-9034DCB05FD7}" srcOrd="0" destOrd="0" presId="urn:microsoft.com/office/officeart/2005/8/layout/hierarchy2"/>
    <dgm:cxn modelId="{3FFA910E-E4A5-481D-9AE6-01E1F08222B1}" srcId="{E5C47526-8463-49BD-95CB-06BB9F3F9A0E}" destId="{8E36BF17-6B5C-4F22-8A7B-ADDF8433DBE7}" srcOrd="0" destOrd="0" parTransId="{7ED58B99-BE9F-458E-8DE5-1E97EE98C127}" sibTransId="{81D119F4-F332-4ACD-BA94-36F9C1549175}"/>
    <dgm:cxn modelId="{B8875E1E-CAD8-4C0E-83EF-3614A6F0F98D}" type="presOf" srcId="{5E1BB619-926A-44D3-BBBE-9046ACD8D239}" destId="{90995402-EA40-4C5D-9BCA-2A2750271520}" srcOrd="0" destOrd="0" presId="urn:microsoft.com/office/officeart/2005/8/layout/hierarchy2"/>
    <dgm:cxn modelId="{BB162C43-0783-45DB-8F03-DC314F384A01}" type="presOf" srcId="{7ED58B99-BE9F-458E-8DE5-1E97EE98C127}" destId="{9209A0A4-6F87-49D5-AA15-1CFF7A953981}" srcOrd="1" destOrd="0" presId="urn:microsoft.com/office/officeart/2005/8/layout/hierarchy2"/>
    <dgm:cxn modelId="{E82CD790-71C0-4696-A5E8-3F0E7542DCE9}" type="presOf" srcId="{7ED58B99-BE9F-458E-8DE5-1E97EE98C127}" destId="{97FCF7A1-4589-4D5C-9826-BE7FA353BF10}" srcOrd="0" destOrd="0" presId="urn:microsoft.com/office/officeart/2005/8/layout/hierarchy2"/>
    <dgm:cxn modelId="{8BD09416-DBE6-4FA6-8A39-DE8D34B09A41}" type="presOf" srcId="{BDACC058-E9AD-4538-AA4D-38FECC086619}" destId="{02980AE3-006E-4B57-81B1-1825C065DAC4}" srcOrd="1" destOrd="0" presId="urn:microsoft.com/office/officeart/2005/8/layout/hierarchy2"/>
    <dgm:cxn modelId="{5E674914-CCD6-45CB-AFD5-871D3AECA00A}" type="presOf" srcId="{D8694E07-ADF6-40BE-8C20-C2E93DD236C5}" destId="{1E40A5E9-7727-429E-9026-CC92A2D59E0C}" srcOrd="0" destOrd="0" presId="urn:microsoft.com/office/officeart/2005/8/layout/hierarchy2"/>
    <dgm:cxn modelId="{BE6F86CA-51F8-4C19-A543-D8B386F95D3C}" srcId="{1DC4E4CF-B1BF-43FF-A598-D8F71143302C}" destId="{D1DFC063-D1D9-45DA-9365-753E7B83446D}" srcOrd="0" destOrd="0" parTransId="{C5DE4C2F-1631-4E97-9151-07A17D806871}" sibTransId="{E8F8B3D0-9ABA-4951-AAF5-D811DBA41A62}"/>
    <dgm:cxn modelId="{4CCF7AC9-45DD-47FB-BA98-47E8A0DE8CCC}" type="presOf" srcId="{1DC4E4CF-B1BF-43FF-A598-D8F71143302C}" destId="{20797321-A592-44FA-AD3F-64ABD8C65090}" srcOrd="0" destOrd="0" presId="urn:microsoft.com/office/officeart/2005/8/layout/hierarchy2"/>
    <dgm:cxn modelId="{B91308E9-1D57-4833-B337-8DB2DD503AF4}" type="presOf" srcId="{92F2E767-AC94-4FD1-B0CC-94698E518B7A}" destId="{07DA1759-4BFD-4078-B526-EAFA5E1386DD}" srcOrd="0" destOrd="0" presId="urn:microsoft.com/office/officeart/2005/8/layout/hierarchy2"/>
    <dgm:cxn modelId="{0E8DD4E7-4BD2-472A-A2E1-EF5F93E28D27}" type="presOf" srcId="{7CE01FE3-7BA4-4FEA-A833-28F63401B1F6}" destId="{49828B44-E51D-4CAC-AEBB-924CC9526FE3}" srcOrd="0" destOrd="0" presId="urn:microsoft.com/office/officeart/2005/8/layout/hierarchy2"/>
    <dgm:cxn modelId="{7B6EBE06-066D-4BF2-A1D1-1B9F2900F931}" srcId="{FEDD75DB-42C7-4EFF-A09B-166EEE5B689D}" destId="{4C53A151-3F03-41FD-B88D-50FD0FC86B78}" srcOrd="1" destOrd="0" parTransId="{7CE01FE3-7BA4-4FEA-A833-28F63401B1F6}" sibTransId="{6C25BEF0-D224-4BDD-AF6E-9D259F7F29D3}"/>
    <dgm:cxn modelId="{EA38D180-1257-4392-88CC-63A5A6490B3A}" type="presOf" srcId="{0277F27F-727A-4D23-BBDE-4D18CD12A86D}" destId="{55F80579-6C18-43AC-9317-C11E7E556204}" srcOrd="0" destOrd="0" presId="urn:microsoft.com/office/officeart/2005/8/layout/hierarchy2"/>
    <dgm:cxn modelId="{3C7DB013-14A0-4E19-B819-AB74AD17BB4C}" type="presOf" srcId="{41C2BB69-9EFE-45B3-AF6D-A199E634D257}" destId="{A388A4C4-BC0A-4222-90E5-3B9F3EF4F7C0}" srcOrd="0" destOrd="0" presId="urn:microsoft.com/office/officeart/2005/8/layout/hierarchy2"/>
    <dgm:cxn modelId="{8A20284C-583F-4744-8512-3A91E49B8872}" type="presOf" srcId="{E5C47526-8463-49BD-95CB-06BB9F3F9A0E}" destId="{50839EE2-B1B8-4120-9AB7-D729BB9C9EE9}" srcOrd="0" destOrd="0" presId="urn:microsoft.com/office/officeart/2005/8/layout/hierarchy2"/>
    <dgm:cxn modelId="{A7FF119D-863F-4A87-97BE-26D651F5231F}" type="presOf" srcId="{EBC339AC-C7A4-49ED-9F37-ED1D61AF9C9A}" destId="{A31C0C26-4A68-462E-BEED-2D5A09524469}" srcOrd="1" destOrd="0" presId="urn:microsoft.com/office/officeart/2005/8/layout/hierarchy2"/>
    <dgm:cxn modelId="{2F0B597B-68F5-4C8F-B158-EA16B5DFA900}" srcId="{D1DFC063-D1D9-45DA-9365-753E7B83446D}" destId="{92F2E767-AC94-4FD1-B0CC-94698E518B7A}" srcOrd="1" destOrd="0" parTransId="{DAE80DC1-BE55-4063-8B42-59521809780C}" sibTransId="{FD6B1976-7044-439A-AA71-739DC905DD35}"/>
    <dgm:cxn modelId="{58EAE2E8-3775-4BBD-B720-32371B508EB4}" srcId="{8E36BF17-6B5C-4F22-8A7B-ADDF8433DBE7}" destId="{0277F27F-727A-4D23-BBDE-4D18CD12A86D}" srcOrd="0" destOrd="0" parTransId="{9544FAF4-A3A2-4FB2-AEF8-317D050E6B66}" sibTransId="{122EC020-39E0-4965-A7EE-91BDB4C38E72}"/>
    <dgm:cxn modelId="{A7A585B9-6F4E-44D8-97FE-86D002736940}" type="presOf" srcId="{9544FAF4-A3A2-4FB2-AEF8-317D050E6B66}" destId="{7F05EFD6-058D-431D-B38F-87C352E7C4DF}" srcOrd="1" destOrd="0" presId="urn:microsoft.com/office/officeart/2005/8/layout/hierarchy2"/>
    <dgm:cxn modelId="{30E09C69-7FCB-4897-A0E5-037CC4155BEC}" type="presOf" srcId="{FEDD75DB-42C7-4EFF-A09B-166EEE5B689D}" destId="{17E95FBD-3537-4462-AAEB-C208B83A0DA1}" srcOrd="0" destOrd="0" presId="urn:microsoft.com/office/officeart/2005/8/layout/hierarchy2"/>
    <dgm:cxn modelId="{EFB3BBE9-802C-488C-8EDD-E707B4855B15}" type="presOf" srcId="{4C53A151-3F03-41FD-B88D-50FD0FC86B78}" destId="{4139C150-6A5D-476C-BEF6-684376387EDE}" srcOrd="0" destOrd="0" presId="urn:microsoft.com/office/officeart/2005/8/layout/hierarchy2"/>
    <dgm:cxn modelId="{AA35E7A4-8D12-4290-8138-6879273BD609}" type="presOf" srcId="{8E36BF17-6B5C-4F22-8A7B-ADDF8433DBE7}" destId="{51C52D4A-B30D-4214-B5D0-519FC67F0B61}" srcOrd="0" destOrd="0" presId="urn:microsoft.com/office/officeart/2005/8/layout/hierarchy2"/>
    <dgm:cxn modelId="{1D675B1B-5549-49C2-817F-55CC73586CF9}" srcId="{0277F27F-727A-4D23-BBDE-4D18CD12A86D}" destId="{FEDD75DB-42C7-4EFF-A09B-166EEE5B689D}" srcOrd="0" destOrd="0" parTransId="{5E1BB619-926A-44D3-BBBE-9046ACD8D239}" sibTransId="{60D556A8-23BC-489C-B1EE-5F206C5695E1}"/>
    <dgm:cxn modelId="{1704B824-A88D-47A2-A1FA-8F0236B5A3A6}" type="presOf" srcId="{BDACC058-E9AD-4538-AA4D-38FECC086619}" destId="{C9A01A86-4CE0-4150-914C-60AE86B12BC8}" srcOrd="0" destOrd="0" presId="urn:microsoft.com/office/officeart/2005/8/layout/hierarchy2"/>
    <dgm:cxn modelId="{68BD7459-04C3-4677-9661-96F098F826B1}" srcId="{D1DFC063-D1D9-45DA-9365-753E7B83446D}" destId="{E5C47526-8463-49BD-95CB-06BB9F3F9A0E}" srcOrd="0" destOrd="0" parTransId="{EBC339AC-C7A4-49ED-9F37-ED1D61AF9C9A}" sibTransId="{29CD9282-DA0B-434B-8DEC-0F14E1CF0DA8}"/>
    <dgm:cxn modelId="{FB50E783-954D-418E-8C29-73CF49F75BCE}" type="presOf" srcId="{7CE01FE3-7BA4-4FEA-A833-28F63401B1F6}" destId="{87A2376C-22E3-49B4-97DA-F8A8BC3B94A9}" srcOrd="1" destOrd="0" presId="urn:microsoft.com/office/officeart/2005/8/layout/hierarchy2"/>
    <dgm:cxn modelId="{D50D0DD4-722A-432B-9C22-A7394982FA5E}" type="presOf" srcId="{DAE80DC1-BE55-4063-8B42-59521809780C}" destId="{EEEA2208-66EF-4104-B82A-BF2B3D32CE6F}" srcOrd="0" destOrd="0" presId="urn:microsoft.com/office/officeart/2005/8/layout/hierarchy2"/>
    <dgm:cxn modelId="{8D237A9F-3AE3-4AC3-AE1D-67BF1D82A8FB}" type="presParOf" srcId="{20797321-A592-44FA-AD3F-64ABD8C65090}" destId="{9A86A2C1-6C24-4C6E-853C-07E8263CC1B6}" srcOrd="0" destOrd="0" presId="urn:microsoft.com/office/officeart/2005/8/layout/hierarchy2"/>
    <dgm:cxn modelId="{4F6A6790-E8B3-4DCD-9B5C-131B9330BB09}" type="presParOf" srcId="{9A86A2C1-6C24-4C6E-853C-07E8263CC1B6}" destId="{96AF8DDC-3CF5-4199-8C3E-B186C0D5C294}" srcOrd="0" destOrd="0" presId="urn:microsoft.com/office/officeart/2005/8/layout/hierarchy2"/>
    <dgm:cxn modelId="{845724E8-49BB-4E8B-84C8-651F68E0AD63}" type="presParOf" srcId="{9A86A2C1-6C24-4C6E-853C-07E8263CC1B6}" destId="{C49D936D-8C26-43E7-AF70-CE4EE2D5B451}" srcOrd="1" destOrd="0" presId="urn:microsoft.com/office/officeart/2005/8/layout/hierarchy2"/>
    <dgm:cxn modelId="{81E4A61D-725F-47CE-90C6-B891C0193C2E}" type="presParOf" srcId="{C49D936D-8C26-43E7-AF70-CE4EE2D5B451}" destId="{2AF0577B-33A5-41F3-AA5C-C49A7972CB4B}" srcOrd="0" destOrd="0" presId="urn:microsoft.com/office/officeart/2005/8/layout/hierarchy2"/>
    <dgm:cxn modelId="{D29AA6B8-0189-4503-ACF0-C2AE078417F9}" type="presParOf" srcId="{2AF0577B-33A5-41F3-AA5C-C49A7972CB4B}" destId="{A31C0C26-4A68-462E-BEED-2D5A09524469}" srcOrd="0" destOrd="0" presId="urn:microsoft.com/office/officeart/2005/8/layout/hierarchy2"/>
    <dgm:cxn modelId="{B4B92C94-ED9F-4976-A6F9-6E36A420CF1F}" type="presParOf" srcId="{C49D936D-8C26-43E7-AF70-CE4EE2D5B451}" destId="{F119B5D2-871F-4EB4-B869-F8E9E0FBE599}" srcOrd="1" destOrd="0" presId="urn:microsoft.com/office/officeart/2005/8/layout/hierarchy2"/>
    <dgm:cxn modelId="{434F4A09-2C6F-4832-BF4C-C6A4A63B508D}" type="presParOf" srcId="{F119B5D2-871F-4EB4-B869-F8E9E0FBE599}" destId="{50839EE2-B1B8-4120-9AB7-D729BB9C9EE9}" srcOrd="0" destOrd="0" presId="urn:microsoft.com/office/officeart/2005/8/layout/hierarchy2"/>
    <dgm:cxn modelId="{F592B09F-6D10-4655-8608-CDEC730A6C26}" type="presParOf" srcId="{F119B5D2-871F-4EB4-B869-F8E9E0FBE599}" destId="{018AFD95-3366-422E-B337-64E4888DA480}" srcOrd="1" destOrd="0" presId="urn:microsoft.com/office/officeart/2005/8/layout/hierarchy2"/>
    <dgm:cxn modelId="{EA09E82B-B4E0-4716-ADDC-4FE0675B546E}" type="presParOf" srcId="{018AFD95-3366-422E-B337-64E4888DA480}" destId="{97FCF7A1-4589-4D5C-9826-BE7FA353BF10}" srcOrd="0" destOrd="0" presId="urn:microsoft.com/office/officeart/2005/8/layout/hierarchy2"/>
    <dgm:cxn modelId="{7DBF23F2-4287-4030-9D7C-F767077B3A20}" type="presParOf" srcId="{97FCF7A1-4589-4D5C-9826-BE7FA353BF10}" destId="{9209A0A4-6F87-49D5-AA15-1CFF7A953981}" srcOrd="0" destOrd="0" presId="urn:microsoft.com/office/officeart/2005/8/layout/hierarchy2"/>
    <dgm:cxn modelId="{2B898F4D-D296-4C16-97F4-756EA6542C4A}" type="presParOf" srcId="{018AFD95-3366-422E-B337-64E4888DA480}" destId="{2A41CC3F-DD4D-41FD-A4B6-D5F7E8D6C2D1}" srcOrd="1" destOrd="0" presId="urn:microsoft.com/office/officeart/2005/8/layout/hierarchy2"/>
    <dgm:cxn modelId="{D3A0C17B-5206-43C4-B889-4C62C1B7164E}" type="presParOf" srcId="{2A41CC3F-DD4D-41FD-A4B6-D5F7E8D6C2D1}" destId="{51C52D4A-B30D-4214-B5D0-519FC67F0B61}" srcOrd="0" destOrd="0" presId="urn:microsoft.com/office/officeart/2005/8/layout/hierarchy2"/>
    <dgm:cxn modelId="{C3B0C117-501A-4314-B415-817FD9B86595}" type="presParOf" srcId="{2A41CC3F-DD4D-41FD-A4B6-D5F7E8D6C2D1}" destId="{68EC67FA-1E10-4AAB-87D7-1D3F2BF09C47}" srcOrd="1" destOrd="0" presId="urn:microsoft.com/office/officeart/2005/8/layout/hierarchy2"/>
    <dgm:cxn modelId="{8733F2E6-0CD2-4572-A499-0A02B13DB2D7}" type="presParOf" srcId="{68EC67FA-1E10-4AAB-87D7-1D3F2BF09C47}" destId="{3C752F68-64D9-43F8-8344-7B47CAD056CA}" srcOrd="0" destOrd="0" presId="urn:microsoft.com/office/officeart/2005/8/layout/hierarchy2"/>
    <dgm:cxn modelId="{2D48A929-718F-4300-A104-70ABC8B7C2BA}" type="presParOf" srcId="{3C752F68-64D9-43F8-8344-7B47CAD056CA}" destId="{7F05EFD6-058D-431D-B38F-87C352E7C4DF}" srcOrd="0" destOrd="0" presId="urn:microsoft.com/office/officeart/2005/8/layout/hierarchy2"/>
    <dgm:cxn modelId="{709A796E-4531-49E7-9A36-206EB351EBBD}" type="presParOf" srcId="{68EC67FA-1E10-4AAB-87D7-1D3F2BF09C47}" destId="{263D89C5-64CD-4BDE-8F0E-E8178B24DCA1}" srcOrd="1" destOrd="0" presId="urn:microsoft.com/office/officeart/2005/8/layout/hierarchy2"/>
    <dgm:cxn modelId="{6A469256-CB31-44FD-9E26-A6AC7CE71464}" type="presParOf" srcId="{263D89C5-64CD-4BDE-8F0E-E8178B24DCA1}" destId="{55F80579-6C18-43AC-9317-C11E7E556204}" srcOrd="0" destOrd="0" presId="urn:microsoft.com/office/officeart/2005/8/layout/hierarchy2"/>
    <dgm:cxn modelId="{754DC3FB-B019-44DA-A933-444F472BB4C4}" type="presParOf" srcId="{263D89C5-64CD-4BDE-8F0E-E8178B24DCA1}" destId="{DA63CB63-4189-4926-90CC-7DB8A4B342BA}" srcOrd="1" destOrd="0" presId="urn:microsoft.com/office/officeart/2005/8/layout/hierarchy2"/>
    <dgm:cxn modelId="{EA3CB2B0-BC2B-406C-878E-D10C07CF5425}" type="presParOf" srcId="{DA63CB63-4189-4926-90CC-7DB8A4B342BA}" destId="{90995402-EA40-4C5D-9BCA-2A2750271520}" srcOrd="0" destOrd="0" presId="urn:microsoft.com/office/officeart/2005/8/layout/hierarchy2"/>
    <dgm:cxn modelId="{32177B72-D7B2-4480-8BA2-A9F83C5B1B9D}" type="presParOf" srcId="{90995402-EA40-4C5D-9BCA-2A2750271520}" destId="{C8BBDA27-7762-4E1B-B20D-214A2156FA63}" srcOrd="0" destOrd="0" presId="urn:microsoft.com/office/officeart/2005/8/layout/hierarchy2"/>
    <dgm:cxn modelId="{66249633-1229-4C49-B356-1BB63874A069}" type="presParOf" srcId="{DA63CB63-4189-4926-90CC-7DB8A4B342BA}" destId="{A76E2A8B-18E2-4377-9871-9AB1F717E896}" srcOrd="1" destOrd="0" presId="urn:microsoft.com/office/officeart/2005/8/layout/hierarchy2"/>
    <dgm:cxn modelId="{AA38F37A-DE8F-44E2-B7F0-66D3EEF8BAA4}" type="presParOf" srcId="{A76E2A8B-18E2-4377-9871-9AB1F717E896}" destId="{17E95FBD-3537-4462-AAEB-C208B83A0DA1}" srcOrd="0" destOrd="0" presId="urn:microsoft.com/office/officeart/2005/8/layout/hierarchy2"/>
    <dgm:cxn modelId="{319E7581-BBE3-4023-B6F3-267A4FA60EF0}" type="presParOf" srcId="{A76E2A8B-18E2-4377-9871-9AB1F717E896}" destId="{C32AE535-A15F-45F3-99DE-1BB1927D52B5}" srcOrd="1" destOrd="0" presId="urn:microsoft.com/office/officeart/2005/8/layout/hierarchy2"/>
    <dgm:cxn modelId="{4BD3EBAC-8AB8-495C-B192-E7734A0BD404}" type="presParOf" srcId="{C32AE535-A15F-45F3-99DE-1BB1927D52B5}" destId="{243DF642-798F-4DE8-8016-6885613335C8}" srcOrd="0" destOrd="0" presId="urn:microsoft.com/office/officeart/2005/8/layout/hierarchy2"/>
    <dgm:cxn modelId="{1CD65C18-47F7-44E4-B49B-47802A2FD996}" type="presParOf" srcId="{243DF642-798F-4DE8-8016-6885613335C8}" destId="{4374806B-38A3-4C85-92C5-6A2D32B1AB06}" srcOrd="0" destOrd="0" presId="urn:microsoft.com/office/officeart/2005/8/layout/hierarchy2"/>
    <dgm:cxn modelId="{902AFDB4-E68F-4E87-9D90-EF90C7A200AD}" type="presParOf" srcId="{C32AE535-A15F-45F3-99DE-1BB1927D52B5}" destId="{A1F510DE-C9FE-447A-9549-9EE31C86F885}" srcOrd="1" destOrd="0" presId="urn:microsoft.com/office/officeart/2005/8/layout/hierarchy2"/>
    <dgm:cxn modelId="{317E450D-CEFA-474D-AB94-6718051FFEE4}" type="presParOf" srcId="{A1F510DE-C9FE-447A-9549-9EE31C86F885}" destId="{1E40A5E9-7727-429E-9026-CC92A2D59E0C}" srcOrd="0" destOrd="0" presId="urn:microsoft.com/office/officeart/2005/8/layout/hierarchy2"/>
    <dgm:cxn modelId="{81881E40-A78E-441F-A17C-1EDDAA678468}" type="presParOf" srcId="{A1F510DE-C9FE-447A-9549-9EE31C86F885}" destId="{11DF46B5-965E-485B-838F-1DE3CD15BA82}" srcOrd="1" destOrd="0" presId="urn:microsoft.com/office/officeart/2005/8/layout/hierarchy2"/>
    <dgm:cxn modelId="{FF75D517-4D50-49E6-9046-6BD66608A841}" type="presParOf" srcId="{C32AE535-A15F-45F3-99DE-1BB1927D52B5}" destId="{49828B44-E51D-4CAC-AEBB-924CC9526FE3}" srcOrd="2" destOrd="0" presId="urn:microsoft.com/office/officeart/2005/8/layout/hierarchy2"/>
    <dgm:cxn modelId="{5D5A4D15-C7A4-4FB6-B5BE-88C65900B0D0}" type="presParOf" srcId="{49828B44-E51D-4CAC-AEBB-924CC9526FE3}" destId="{87A2376C-22E3-49B4-97DA-F8A8BC3B94A9}" srcOrd="0" destOrd="0" presId="urn:microsoft.com/office/officeart/2005/8/layout/hierarchy2"/>
    <dgm:cxn modelId="{87D0270A-C199-4D04-80DC-B1C5AEFFD2AF}" type="presParOf" srcId="{C32AE535-A15F-45F3-99DE-1BB1927D52B5}" destId="{B4C128E2-2C52-4D23-A70F-A0647FA9A676}" srcOrd="3" destOrd="0" presId="urn:microsoft.com/office/officeart/2005/8/layout/hierarchy2"/>
    <dgm:cxn modelId="{A84709D1-606B-43FF-90F1-EFEDFE528DA0}" type="presParOf" srcId="{B4C128E2-2C52-4D23-A70F-A0647FA9A676}" destId="{4139C150-6A5D-476C-BEF6-684376387EDE}" srcOrd="0" destOrd="0" presId="urn:microsoft.com/office/officeart/2005/8/layout/hierarchy2"/>
    <dgm:cxn modelId="{34BEA131-BB0B-473E-B7CC-0295819F60C1}" type="presParOf" srcId="{B4C128E2-2C52-4D23-A70F-A0647FA9A676}" destId="{60E2BEC1-5B88-4CBB-A281-9944FCCA212E}" srcOrd="1" destOrd="0" presId="urn:microsoft.com/office/officeart/2005/8/layout/hierarchy2"/>
    <dgm:cxn modelId="{9DAE8FCD-88E3-4FCE-8B60-1477CC268439}" type="presParOf" srcId="{68EC67FA-1E10-4AAB-87D7-1D3F2BF09C47}" destId="{C9A01A86-4CE0-4150-914C-60AE86B12BC8}" srcOrd="2" destOrd="0" presId="urn:microsoft.com/office/officeart/2005/8/layout/hierarchy2"/>
    <dgm:cxn modelId="{0077D21A-3CE6-444D-8A9B-C6285DB5AA6A}" type="presParOf" srcId="{C9A01A86-4CE0-4150-914C-60AE86B12BC8}" destId="{02980AE3-006E-4B57-81B1-1825C065DAC4}" srcOrd="0" destOrd="0" presId="urn:microsoft.com/office/officeart/2005/8/layout/hierarchy2"/>
    <dgm:cxn modelId="{B9B267BD-FA2D-43A4-B2BE-C71F84B77D82}" type="presParOf" srcId="{68EC67FA-1E10-4AAB-87D7-1D3F2BF09C47}" destId="{605D290A-0BA0-45F7-8059-E1A6E1ECE67D}" srcOrd="3" destOrd="0" presId="urn:microsoft.com/office/officeart/2005/8/layout/hierarchy2"/>
    <dgm:cxn modelId="{BAE48387-01B6-456F-AABB-1CB921B06312}" type="presParOf" srcId="{605D290A-0BA0-45F7-8059-E1A6E1ECE67D}" destId="{CBACF2EF-287C-4110-9718-9034DCB05FD7}" srcOrd="0" destOrd="0" presId="urn:microsoft.com/office/officeart/2005/8/layout/hierarchy2"/>
    <dgm:cxn modelId="{D947DF89-B702-47F5-BA95-B40219430E98}" type="presParOf" srcId="{605D290A-0BA0-45F7-8059-E1A6E1ECE67D}" destId="{CFFB1F48-4DD8-483A-944A-5364BAC2A13B}" srcOrd="1" destOrd="0" presId="urn:microsoft.com/office/officeart/2005/8/layout/hierarchy2"/>
    <dgm:cxn modelId="{97EC7227-C11F-4C02-A1A0-1BD38D1A8071}" type="presParOf" srcId="{C49D936D-8C26-43E7-AF70-CE4EE2D5B451}" destId="{EEEA2208-66EF-4104-B82A-BF2B3D32CE6F}" srcOrd="2" destOrd="0" presId="urn:microsoft.com/office/officeart/2005/8/layout/hierarchy2"/>
    <dgm:cxn modelId="{B1A0855D-2C6D-49FA-9A16-1883FCF68357}" type="presParOf" srcId="{EEEA2208-66EF-4104-B82A-BF2B3D32CE6F}" destId="{7DEEDC3E-A5B1-4D93-A183-B930F84224F5}" srcOrd="0" destOrd="0" presId="urn:microsoft.com/office/officeart/2005/8/layout/hierarchy2"/>
    <dgm:cxn modelId="{026CCA28-3226-4F45-ABDB-D1D4FC2D8027}" type="presParOf" srcId="{C49D936D-8C26-43E7-AF70-CE4EE2D5B451}" destId="{71A06335-465D-4732-A32E-34FDB7AEFC45}" srcOrd="3" destOrd="0" presId="urn:microsoft.com/office/officeart/2005/8/layout/hierarchy2"/>
    <dgm:cxn modelId="{188470CC-EC2F-4C15-8110-540599DFEE79}" type="presParOf" srcId="{71A06335-465D-4732-A32E-34FDB7AEFC45}" destId="{07DA1759-4BFD-4078-B526-EAFA5E1386DD}" srcOrd="0" destOrd="0" presId="urn:microsoft.com/office/officeart/2005/8/layout/hierarchy2"/>
    <dgm:cxn modelId="{C6F33FAB-63E7-4AE6-95B1-7748416C987D}" type="presParOf" srcId="{71A06335-465D-4732-A32E-34FDB7AEFC45}" destId="{A093D0F1-282A-49C3-9ED7-83133B8FA10A}" srcOrd="1" destOrd="0" presId="urn:microsoft.com/office/officeart/2005/8/layout/hierarchy2"/>
    <dgm:cxn modelId="{1DA8496B-67A3-4F76-B5E3-745C959FEE83}" type="presParOf" srcId="{C49D936D-8C26-43E7-AF70-CE4EE2D5B451}" destId="{4F8D94A6-D898-46E4-B83F-B8757A11E86F}" srcOrd="4" destOrd="0" presId="urn:microsoft.com/office/officeart/2005/8/layout/hierarchy2"/>
    <dgm:cxn modelId="{74C7848E-8B4E-4B5C-81F0-FE222E18E975}" type="presParOf" srcId="{4F8D94A6-D898-46E4-B83F-B8757A11E86F}" destId="{1EB14C33-6AAC-4DA0-B3A7-A1A40F1A0E28}" srcOrd="0" destOrd="0" presId="urn:microsoft.com/office/officeart/2005/8/layout/hierarchy2"/>
    <dgm:cxn modelId="{C7C42F03-F100-43BD-BBA8-BA13EF3E0356}" type="presParOf" srcId="{C49D936D-8C26-43E7-AF70-CE4EE2D5B451}" destId="{8C92F30F-F8A1-475C-9F2F-2E4A5A6EAB5F}" srcOrd="5" destOrd="0" presId="urn:microsoft.com/office/officeart/2005/8/layout/hierarchy2"/>
    <dgm:cxn modelId="{CC6D012D-D6A5-4B21-8901-7E4DEC60B185}" type="presParOf" srcId="{8C92F30F-F8A1-475C-9F2F-2E4A5A6EAB5F}" destId="{A388A4C4-BC0A-4222-90E5-3B9F3EF4F7C0}" srcOrd="0" destOrd="0" presId="urn:microsoft.com/office/officeart/2005/8/layout/hierarchy2"/>
    <dgm:cxn modelId="{2494FBEE-2A96-42DB-B924-C0A0B6272912}" type="presParOf" srcId="{8C92F30F-F8A1-475C-9F2F-2E4A5A6EAB5F}" destId="{03085D8A-7421-4FCE-B140-2EFE0728215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4DDFC3-E323-4848-BB03-AA12B50047D5}"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B59ACB2E-7100-4900-9DE5-2F0392D501FF}">
      <dgm:prSet phldrT="[Text]"/>
      <dgm:spPr/>
      <dgm:t>
        <a:bodyPr/>
        <a:lstStyle/>
        <a:p>
          <a:r>
            <a:rPr lang="en-US" dirty="0" smtClean="0"/>
            <a:t>ABCA</a:t>
          </a:r>
          <a:endParaRPr lang="en-US" dirty="0"/>
        </a:p>
      </dgm:t>
    </dgm:pt>
    <dgm:pt modelId="{E813CE64-207E-4859-8F43-00F77E706266}" type="parTrans" cxnId="{5B1B1779-89E4-4EE1-A253-A53697D62F0E}">
      <dgm:prSet/>
      <dgm:spPr/>
      <dgm:t>
        <a:bodyPr/>
        <a:lstStyle/>
        <a:p>
          <a:endParaRPr lang="en-US"/>
        </a:p>
      </dgm:t>
    </dgm:pt>
    <dgm:pt modelId="{A1ECBE4D-4C38-48B9-949C-021C269CB018}" type="sibTrans" cxnId="{5B1B1779-89E4-4EE1-A253-A53697D62F0E}">
      <dgm:prSet/>
      <dgm:spPr/>
      <dgm:t>
        <a:bodyPr/>
        <a:lstStyle/>
        <a:p>
          <a:endParaRPr lang="en-US"/>
        </a:p>
      </dgm:t>
    </dgm:pt>
    <dgm:pt modelId="{B69831CE-6974-4332-81DD-553942D08591}">
      <dgm:prSet phldrT="[Text]"/>
      <dgm:spPr/>
      <dgm:t>
        <a:bodyPr/>
        <a:lstStyle/>
        <a:p>
          <a:r>
            <a:rPr lang="en-US" dirty="0" smtClean="0"/>
            <a:t>Analysis of Brownfield Cleanup Alternatives</a:t>
          </a:r>
          <a:endParaRPr lang="en-US" dirty="0"/>
        </a:p>
      </dgm:t>
    </dgm:pt>
    <dgm:pt modelId="{BAF52D40-41C5-4EC2-BA02-50648E69D162}" type="parTrans" cxnId="{73390E66-6C93-4C7B-822A-2B4761CA7129}">
      <dgm:prSet/>
      <dgm:spPr/>
      <dgm:t>
        <a:bodyPr/>
        <a:lstStyle/>
        <a:p>
          <a:endParaRPr lang="en-US"/>
        </a:p>
      </dgm:t>
    </dgm:pt>
    <dgm:pt modelId="{DDCBEBD4-02F8-4264-9695-CBE41F5E3CAC}" type="sibTrans" cxnId="{73390E66-6C93-4C7B-822A-2B4761CA7129}">
      <dgm:prSet/>
      <dgm:spPr/>
      <dgm:t>
        <a:bodyPr/>
        <a:lstStyle/>
        <a:p>
          <a:endParaRPr lang="en-US"/>
        </a:p>
      </dgm:t>
    </dgm:pt>
    <dgm:pt modelId="{8602A1E6-B90C-4095-AB7C-965C8850C0CF}">
      <dgm:prSet phldrT="[Text]"/>
      <dgm:spPr/>
      <dgm:t>
        <a:bodyPr/>
        <a:lstStyle/>
        <a:p>
          <a:r>
            <a:rPr lang="en-US" dirty="0" smtClean="0"/>
            <a:t>Prepared by Environmental Professional</a:t>
          </a:r>
          <a:endParaRPr lang="en-US" dirty="0"/>
        </a:p>
      </dgm:t>
    </dgm:pt>
    <dgm:pt modelId="{442DC154-B53A-4B45-B808-922941F072C3}" type="parTrans" cxnId="{61D1D870-3FD3-4879-82CE-3A3575E11C47}">
      <dgm:prSet/>
      <dgm:spPr/>
      <dgm:t>
        <a:bodyPr/>
        <a:lstStyle/>
        <a:p>
          <a:endParaRPr lang="en-US"/>
        </a:p>
      </dgm:t>
    </dgm:pt>
    <dgm:pt modelId="{88228C24-C7F6-4612-AE7D-D764DEF32B67}" type="sibTrans" cxnId="{61D1D870-3FD3-4879-82CE-3A3575E11C47}">
      <dgm:prSet/>
      <dgm:spPr/>
      <dgm:t>
        <a:bodyPr/>
        <a:lstStyle/>
        <a:p>
          <a:endParaRPr lang="en-US"/>
        </a:p>
      </dgm:t>
    </dgm:pt>
    <dgm:pt modelId="{DECD9241-BCCF-46A8-89D5-BBCBE37708C5}">
      <dgm:prSet phldrT="[Text]"/>
      <dgm:spPr/>
      <dgm:t>
        <a:bodyPr/>
        <a:lstStyle/>
        <a:p>
          <a:r>
            <a:rPr lang="en-US" dirty="0" smtClean="0"/>
            <a:t>Required attachment for proposal</a:t>
          </a:r>
          <a:endParaRPr lang="en-US" dirty="0"/>
        </a:p>
      </dgm:t>
    </dgm:pt>
    <dgm:pt modelId="{37D76B9A-FD4E-4350-99D8-607A5DD828CB}" type="parTrans" cxnId="{2C6EF3C8-6768-4181-B7CA-B3E5A4DA5C51}">
      <dgm:prSet/>
      <dgm:spPr/>
      <dgm:t>
        <a:bodyPr/>
        <a:lstStyle/>
        <a:p>
          <a:endParaRPr lang="en-US"/>
        </a:p>
      </dgm:t>
    </dgm:pt>
    <dgm:pt modelId="{C862D99D-CB7E-48AF-A049-35E46CD1387F}" type="sibTrans" cxnId="{2C6EF3C8-6768-4181-B7CA-B3E5A4DA5C51}">
      <dgm:prSet/>
      <dgm:spPr/>
      <dgm:t>
        <a:bodyPr/>
        <a:lstStyle/>
        <a:p>
          <a:endParaRPr lang="en-US"/>
        </a:p>
      </dgm:t>
    </dgm:pt>
    <dgm:pt modelId="{502E5CA1-E353-41B5-9E0C-2F3384D5A14A}">
      <dgm:prSet phldrT="[Text]"/>
      <dgm:spPr/>
      <dgm:t>
        <a:bodyPr/>
        <a:lstStyle/>
        <a:p>
          <a:r>
            <a:rPr lang="en-US" dirty="0" smtClean="0"/>
            <a:t>Reuse plan</a:t>
          </a:r>
          <a:endParaRPr lang="en-US" dirty="0"/>
        </a:p>
      </dgm:t>
    </dgm:pt>
    <dgm:pt modelId="{8FA94BFB-699E-4AEE-B567-52A87906B579}" type="parTrans" cxnId="{EE18B836-6CFF-441D-A8D4-8E25CAAD9C5C}">
      <dgm:prSet/>
      <dgm:spPr/>
      <dgm:t>
        <a:bodyPr/>
        <a:lstStyle/>
        <a:p>
          <a:endParaRPr lang="en-US"/>
        </a:p>
      </dgm:t>
    </dgm:pt>
    <dgm:pt modelId="{E59D1F6C-284A-41FC-9566-D74D7AF5EC2C}" type="sibTrans" cxnId="{EE18B836-6CFF-441D-A8D4-8E25CAAD9C5C}">
      <dgm:prSet/>
      <dgm:spPr/>
      <dgm:t>
        <a:bodyPr/>
        <a:lstStyle/>
        <a:p>
          <a:endParaRPr lang="en-US"/>
        </a:p>
      </dgm:t>
    </dgm:pt>
    <dgm:pt modelId="{4FE6B326-F244-4009-BEF6-21A6384C72C9}">
      <dgm:prSet phldrT="[Text]"/>
      <dgm:spPr/>
      <dgm:t>
        <a:bodyPr/>
        <a:lstStyle/>
        <a:p>
          <a:r>
            <a:rPr lang="en-US" dirty="0" smtClean="0"/>
            <a:t>Must have site redevelopment plan for the proposal</a:t>
          </a:r>
          <a:endParaRPr lang="en-US" dirty="0"/>
        </a:p>
      </dgm:t>
    </dgm:pt>
    <dgm:pt modelId="{4ED16233-710D-44C1-B996-AA270568684B}" type="parTrans" cxnId="{E2B967A7-F864-4AFC-94A1-D5FA7081BA06}">
      <dgm:prSet/>
      <dgm:spPr/>
      <dgm:t>
        <a:bodyPr/>
        <a:lstStyle/>
        <a:p>
          <a:endParaRPr lang="en-US"/>
        </a:p>
      </dgm:t>
    </dgm:pt>
    <dgm:pt modelId="{DF0AD11B-D36C-441E-96AC-FCA39E71B6DA}" type="sibTrans" cxnId="{E2B967A7-F864-4AFC-94A1-D5FA7081BA06}">
      <dgm:prSet/>
      <dgm:spPr/>
      <dgm:t>
        <a:bodyPr/>
        <a:lstStyle/>
        <a:p>
          <a:endParaRPr lang="en-US"/>
        </a:p>
      </dgm:t>
    </dgm:pt>
    <dgm:pt modelId="{2BC148C5-1002-4434-8CB6-B45CF8921BCA}">
      <dgm:prSet phldrT="[Text]"/>
      <dgm:spPr/>
      <dgm:t>
        <a:bodyPr/>
        <a:lstStyle/>
        <a:p>
          <a:r>
            <a:rPr lang="en-US" dirty="0" smtClean="0"/>
            <a:t>Demonstrate stakeholder and community involvement in plan development</a:t>
          </a:r>
          <a:endParaRPr lang="en-US" dirty="0"/>
        </a:p>
      </dgm:t>
    </dgm:pt>
    <dgm:pt modelId="{E582E036-0A2E-45C8-B325-613B3301915F}" type="parTrans" cxnId="{2A9C8AD5-DE66-4176-8642-3327FC11110E}">
      <dgm:prSet/>
      <dgm:spPr/>
      <dgm:t>
        <a:bodyPr/>
        <a:lstStyle/>
        <a:p>
          <a:endParaRPr lang="en-US"/>
        </a:p>
      </dgm:t>
    </dgm:pt>
    <dgm:pt modelId="{D8072EB0-1D54-4589-BA0C-3340800EB425}" type="sibTrans" cxnId="{2A9C8AD5-DE66-4176-8642-3327FC11110E}">
      <dgm:prSet/>
      <dgm:spPr/>
      <dgm:t>
        <a:bodyPr/>
        <a:lstStyle/>
        <a:p>
          <a:endParaRPr lang="en-US"/>
        </a:p>
      </dgm:t>
    </dgm:pt>
    <dgm:pt modelId="{D393B6B0-4746-40A6-BE6A-D7D51641F843}">
      <dgm:prSet phldrT="[Text]"/>
      <dgm:spPr/>
      <dgm:t>
        <a:bodyPr/>
        <a:lstStyle/>
        <a:p>
          <a:r>
            <a:rPr lang="en-US" dirty="0" smtClean="0"/>
            <a:t>Demonstrate plan alignment with town and regional development plans</a:t>
          </a:r>
        </a:p>
      </dgm:t>
    </dgm:pt>
    <dgm:pt modelId="{10E97DE4-8657-4AA9-AC3B-318BDD175EE5}" type="parTrans" cxnId="{0024DD92-869B-4F84-9691-C17825A0E736}">
      <dgm:prSet/>
      <dgm:spPr/>
      <dgm:t>
        <a:bodyPr/>
        <a:lstStyle/>
        <a:p>
          <a:endParaRPr lang="en-US"/>
        </a:p>
      </dgm:t>
    </dgm:pt>
    <dgm:pt modelId="{EF0E01A4-34A2-44DD-A50F-213FBFDD6E99}" type="sibTrans" cxnId="{0024DD92-869B-4F84-9691-C17825A0E736}">
      <dgm:prSet/>
      <dgm:spPr/>
      <dgm:t>
        <a:bodyPr/>
        <a:lstStyle/>
        <a:p>
          <a:endParaRPr lang="en-US"/>
        </a:p>
      </dgm:t>
    </dgm:pt>
    <dgm:pt modelId="{89B10698-E06C-4550-BA74-33914525A44F}">
      <dgm:prSet phldrT="[Text]"/>
      <dgm:spPr/>
      <dgm:t>
        <a:bodyPr/>
        <a:lstStyle/>
        <a:p>
          <a:r>
            <a:rPr lang="en-US" dirty="0" smtClean="0"/>
            <a:t>Document outlining remedial alternatives and selected plan</a:t>
          </a:r>
          <a:endParaRPr lang="en-US" dirty="0"/>
        </a:p>
      </dgm:t>
    </dgm:pt>
    <dgm:pt modelId="{892070D4-40A6-4707-901E-45B71B9CD9AD}" type="parTrans" cxnId="{A37263E6-1AEF-4384-B88C-5768593FA6F2}">
      <dgm:prSet/>
      <dgm:spPr/>
      <dgm:t>
        <a:bodyPr/>
        <a:lstStyle/>
        <a:p>
          <a:endParaRPr lang="en-US"/>
        </a:p>
      </dgm:t>
    </dgm:pt>
    <dgm:pt modelId="{3AC02F21-62FB-4EFC-926D-F39BA5382B20}" type="sibTrans" cxnId="{A37263E6-1AEF-4384-B88C-5768593FA6F2}">
      <dgm:prSet/>
      <dgm:spPr/>
      <dgm:t>
        <a:bodyPr/>
        <a:lstStyle/>
        <a:p>
          <a:endParaRPr lang="en-US"/>
        </a:p>
      </dgm:t>
    </dgm:pt>
    <dgm:pt modelId="{E9A147EA-BCE6-4D1C-8827-D6DCB30CAD75}">
      <dgm:prSet phldrT="[Text]"/>
      <dgm:spPr/>
      <dgm:t>
        <a:bodyPr/>
        <a:lstStyle/>
        <a:p>
          <a:r>
            <a:rPr lang="en-US" dirty="0" smtClean="0"/>
            <a:t>May include cost estimates needed for the proposal</a:t>
          </a:r>
          <a:endParaRPr lang="en-US" dirty="0"/>
        </a:p>
      </dgm:t>
    </dgm:pt>
    <dgm:pt modelId="{7EA8A2FD-0D13-4E32-B2A4-04B77D549444}" type="parTrans" cxnId="{58B3DB46-BC96-432F-B782-E5D4F53E7D5E}">
      <dgm:prSet/>
      <dgm:spPr/>
      <dgm:t>
        <a:bodyPr/>
        <a:lstStyle/>
        <a:p>
          <a:endParaRPr lang="en-US"/>
        </a:p>
      </dgm:t>
    </dgm:pt>
    <dgm:pt modelId="{6C294C90-7CAB-4CE9-9CA3-D7291BFD1C7D}" type="sibTrans" cxnId="{58B3DB46-BC96-432F-B782-E5D4F53E7D5E}">
      <dgm:prSet/>
      <dgm:spPr/>
      <dgm:t>
        <a:bodyPr/>
        <a:lstStyle/>
        <a:p>
          <a:endParaRPr lang="en-US"/>
        </a:p>
      </dgm:t>
    </dgm:pt>
    <dgm:pt modelId="{B248CECD-E85A-47D5-AB5E-F0F9E6892745}">
      <dgm:prSet phldrT="[Text]"/>
      <dgm:spPr/>
      <dgm:t>
        <a:bodyPr/>
        <a:lstStyle/>
        <a:p>
          <a:r>
            <a:rPr lang="en-US" dirty="0" smtClean="0"/>
            <a:t>Consider displacement potential as part of the reuse plan</a:t>
          </a:r>
        </a:p>
      </dgm:t>
    </dgm:pt>
    <dgm:pt modelId="{85372EB9-B5ED-46F9-A640-E9E901B4E11F}" type="parTrans" cxnId="{84786CC4-26CB-40F5-BCBF-F98A2D546AE5}">
      <dgm:prSet/>
      <dgm:spPr/>
      <dgm:t>
        <a:bodyPr/>
        <a:lstStyle/>
        <a:p>
          <a:endParaRPr lang="en-US"/>
        </a:p>
      </dgm:t>
    </dgm:pt>
    <dgm:pt modelId="{9773EFEA-2A3C-4363-9AF9-90FF09C072A1}" type="sibTrans" cxnId="{84786CC4-26CB-40F5-BCBF-F98A2D546AE5}">
      <dgm:prSet/>
      <dgm:spPr/>
      <dgm:t>
        <a:bodyPr/>
        <a:lstStyle/>
        <a:p>
          <a:endParaRPr lang="en-US"/>
        </a:p>
      </dgm:t>
    </dgm:pt>
    <dgm:pt modelId="{EEFD4C3F-FAAA-4493-B5B6-79B87C4CB5F4}" type="pres">
      <dgm:prSet presAssocID="{D74DDFC3-E323-4848-BB03-AA12B50047D5}" presName="layout" presStyleCnt="0">
        <dgm:presLayoutVars>
          <dgm:chMax/>
          <dgm:chPref/>
          <dgm:dir/>
          <dgm:resizeHandles/>
        </dgm:presLayoutVars>
      </dgm:prSet>
      <dgm:spPr/>
      <dgm:t>
        <a:bodyPr/>
        <a:lstStyle/>
        <a:p>
          <a:endParaRPr lang="en-US"/>
        </a:p>
      </dgm:t>
    </dgm:pt>
    <dgm:pt modelId="{90BBF393-CC62-4D54-993A-1CEAFC6ACBC0}" type="pres">
      <dgm:prSet presAssocID="{B59ACB2E-7100-4900-9DE5-2F0392D501FF}" presName="root" presStyleCnt="0">
        <dgm:presLayoutVars>
          <dgm:chMax/>
          <dgm:chPref/>
        </dgm:presLayoutVars>
      </dgm:prSet>
      <dgm:spPr/>
    </dgm:pt>
    <dgm:pt modelId="{37D3690E-CCBC-49FE-A598-A196BA2F2C9E}" type="pres">
      <dgm:prSet presAssocID="{B59ACB2E-7100-4900-9DE5-2F0392D501FF}" presName="rootComposite" presStyleCnt="0">
        <dgm:presLayoutVars/>
      </dgm:prSet>
      <dgm:spPr/>
    </dgm:pt>
    <dgm:pt modelId="{AD43030D-6ED5-4AB3-9016-0C4EB27A6571}" type="pres">
      <dgm:prSet presAssocID="{B59ACB2E-7100-4900-9DE5-2F0392D501FF}" presName="ParentAccent" presStyleLbl="alignNode1" presStyleIdx="0" presStyleCnt="2"/>
      <dgm:spPr/>
    </dgm:pt>
    <dgm:pt modelId="{0497724F-5333-4A95-956D-187558400CAD}" type="pres">
      <dgm:prSet presAssocID="{B59ACB2E-7100-4900-9DE5-2F0392D501FF}" presName="ParentSmallAccent" presStyleLbl="fgAcc1" presStyleIdx="0" presStyleCnt="2"/>
      <dgm:spPr/>
    </dgm:pt>
    <dgm:pt modelId="{A8591852-7922-4AAB-9B5C-47E246422B15}" type="pres">
      <dgm:prSet presAssocID="{B59ACB2E-7100-4900-9DE5-2F0392D501FF}" presName="Parent" presStyleLbl="revTx" presStyleIdx="0" presStyleCnt="11">
        <dgm:presLayoutVars>
          <dgm:chMax/>
          <dgm:chPref val="4"/>
          <dgm:bulletEnabled val="1"/>
        </dgm:presLayoutVars>
      </dgm:prSet>
      <dgm:spPr/>
      <dgm:t>
        <a:bodyPr/>
        <a:lstStyle/>
        <a:p>
          <a:endParaRPr lang="en-US"/>
        </a:p>
      </dgm:t>
    </dgm:pt>
    <dgm:pt modelId="{9A2F3D03-7143-4572-AB9C-C8FB390179A5}" type="pres">
      <dgm:prSet presAssocID="{B59ACB2E-7100-4900-9DE5-2F0392D501FF}" presName="childShape" presStyleCnt="0">
        <dgm:presLayoutVars>
          <dgm:chMax val="0"/>
          <dgm:chPref val="0"/>
        </dgm:presLayoutVars>
      </dgm:prSet>
      <dgm:spPr/>
    </dgm:pt>
    <dgm:pt modelId="{FC2AD144-1633-42E6-B00B-8FF135047635}" type="pres">
      <dgm:prSet presAssocID="{B69831CE-6974-4332-81DD-553942D08591}" presName="childComposite" presStyleCnt="0">
        <dgm:presLayoutVars>
          <dgm:chMax val="0"/>
          <dgm:chPref val="0"/>
        </dgm:presLayoutVars>
      </dgm:prSet>
      <dgm:spPr/>
    </dgm:pt>
    <dgm:pt modelId="{3DAA7A07-05FD-4666-99C6-1BC36FD5703C}" type="pres">
      <dgm:prSet presAssocID="{B69831CE-6974-4332-81DD-553942D08591}" presName="ChildAccent" presStyleLbl="solidFgAcc1" presStyleIdx="0" presStyleCnt="9"/>
      <dgm:spPr/>
    </dgm:pt>
    <dgm:pt modelId="{24AF42B0-ABF5-4C10-92D3-445C41AA483B}" type="pres">
      <dgm:prSet presAssocID="{B69831CE-6974-4332-81DD-553942D08591}" presName="Child" presStyleLbl="revTx" presStyleIdx="1" presStyleCnt="11">
        <dgm:presLayoutVars>
          <dgm:chMax val="0"/>
          <dgm:chPref val="0"/>
          <dgm:bulletEnabled val="1"/>
        </dgm:presLayoutVars>
      </dgm:prSet>
      <dgm:spPr/>
      <dgm:t>
        <a:bodyPr/>
        <a:lstStyle/>
        <a:p>
          <a:endParaRPr lang="en-US"/>
        </a:p>
      </dgm:t>
    </dgm:pt>
    <dgm:pt modelId="{1560BC43-E324-41E9-A55C-8BF3A6F5177C}" type="pres">
      <dgm:prSet presAssocID="{8602A1E6-B90C-4095-AB7C-965C8850C0CF}" presName="childComposite" presStyleCnt="0">
        <dgm:presLayoutVars>
          <dgm:chMax val="0"/>
          <dgm:chPref val="0"/>
        </dgm:presLayoutVars>
      </dgm:prSet>
      <dgm:spPr/>
    </dgm:pt>
    <dgm:pt modelId="{C521E938-FFE4-48C0-90C2-A00C84F238CF}" type="pres">
      <dgm:prSet presAssocID="{8602A1E6-B90C-4095-AB7C-965C8850C0CF}" presName="ChildAccent" presStyleLbl="solidFgAcc1" presStyleIdx="1" presStyleCnt="9"/>
      <dgm:spPr/>
    </dgm:pt>
    <dgm:pt modelId="{22AFA343-566B-4EDE-B8AC-CC75EA4BFCE2}" type="pres">
      <dgm:prSet presAssocID="{8602A1E6-B90C-4095-AB7C-965C8850C0CF}" presName="Child" presStyleLbl="revTx" presStyleIdx="2" presStyleCnt="11">
        <dgm:presLayoutVars>
          <dgm:chMax val="0"/>
          <dgm:chPref val="0"/>
          <dgm:bulletEnabled val="1"/>
        </dgm:presLayoutVars>
      </dgm:prSet>
      <dgm:spPr/>
      <dgm:t>
        <a:bodyPr/>
        <a:lstStyle/>
        <a:p>
          <a:endParaRPr lang="en-US"/>
        </a:p>
      </dgm:t>
    </dgm:pt>
    <dgm:pt modelId="{B093FE1A-4129-436F-818E-BEADFF801BD3}" type="pres">
      <dgm:prSet presAssocID="{DECD9241-BCCF-46A8-89D5-BBCBE37708C5}" presName="childComposite" presStyleCnt="0">
        <dgm:presLayoutVars>
          <dgm:chMax val="0"/>
          <dgm:chPref val="0"/>
        </dgm:presLayoutVars>
      </dgm:prSet>
      <dgm:spPr/>
    </dgm:pt>
    <dgm:pt modelId="{445FF09B-8477-4408-BA75-64491215AFF9}" type="pres">
      <dgm:prSet presAssocID="{DECD9241-BCCF-46A8-89D5-BBCBE37708C5}" presName="ChildAccent" presStyleLbl="solidFgAcc1" presStyleIdx="2" presStyleCnt="9"/>
      <dgm:spPr/>
    </dgm:pt>
    <dgm:pt modelId="{7C719AA5-7CB4-473B-88F8-DE60FBE23501}" type="pres">
      <dgm:prSet presAssocID="{DECD9241-BCCF-46A8-89D5-BBCBE37708C5}" presName="Child" presStyleLbl="revTx" presStyleIdx="3" presStyleCnt="11">
        <dgm:presLayoutVars>
          <dgm:chMax val="0"/>
          <dgm:chPref val="0"/>
          <dgm:bulletEnabled val="1"/>
        </dgm:presLayoutVars>
      </dgm:prSet>
      <dgm:spPr/>
      <dgm:t>
        <a:bodyPr/>
        <a:lstStyle/>
        <a:p>
          <a:endParaRPr lang="en-US"/>
        </a:p>
      </dgm:t>
    </dgm:pt>
    <dgm:pt modelId="{94A20318-4572-4FAC-A9C8-0DF3EC063F7F}" type="pres">
      <dgm:prSet presAssocID="{89B10698-E06C-4550-BA74-33914525A44F}" presName="childComposite" presStyleCnt="0">
        <dgm:presLayoutVars>
          <dgm:chMax val="0"/>
          <dgm:chPref val="0"/>
        </dgm:presLayoutVars>
      </dgm:prSet>
      <dgm:spPr/>
    </dgm:pt>
    <dgm:pt modelId="{48274A5B-D7BE-445C-B8CA-0D6600822C4A}" type="pres">
      <dgm:prSet presAssocID="{89B10698-E06C-4550-BA74-33914525A44F}" presName="ChildAccent" presStyleLbl="solidFgAcc1" presStyleIdx="3" presStyleCnt="9"/>
      <dgm:spPr/>
    </dgm:pt>
    <dgm:pt modelId="{B45CE33B-0D05-4598-BC37-32B8A7A32C08}" type="pres">
      <dgm:prSet presAssocID="{89B10698-E06C-4550-BA74-33914525A44F}" presName="Child" presStyleLbl="revTx" presStyleIdx="4" presStyleCnt="11">
        <dgm:presLayoutVars>
          <dgm:chMax val="0"/>
          <dgm:chPref val="0"/>
          <dgm:bulletEnabled val="1"/>
        </dgm:presLayoutVars>
      </dgm:prSet>
      <dgm:spPr/>
      <dgm:t>
        <a:bodyPr/>
        <a:lstStyle/>
        <a:p>
          <a:endParaRPr lang="en-US"/>
        </a:p>
      </dgm:t>
    </dgm:pt>
    <dgm:pt modelId="{C5E9EA41-D594-4B4D-B1DE-C01690C90750}" type="pres">
      <dgm:prSet presAssocID="{E9A147EA-BCE6-4D1C-8827-D6DCB30CAD75}" presName="childComposite" presStyleCnt="0">
        <dgm:presLayoutVars>
          <dgm:chMax val="0"/>
          <dgm:chPref val="0"/>
        </dgm:presLayoutVars>
      </dgm:prSet>
      <dgm:spPr/>
    </dgm:pt>
    <dgm:pt modelId="{44A22350-730A-4FBE-B86D-58CCADFEF640}" type="pres">
      <dgm:prSet presAssocID="{E9A147EA-BCE6-4D1C-8827-D6DCB30CAD75}" presName="ChildAccent" presStyleLbl="solidFgAcc1" presStyleIdx="4" presStyleCnt="9"/>
      <dgm:spPr/>
    </dgm:pt>
    <dgm:pt modelId="{986D3B30-59ED-4657-9EE8-DE74F452B667}" type="pres">
      <dgm:prSet presAssocID="{E9A147EA-BCE6-4D1C-8827-D6DCB30CAD75}" presName="Child" presStyleLbl="revTx" presStyleIdx="5" presStyleCnt="11">
        <dgm:presLayoutVars>
          <dgm:chMax val="0"/>
          <dgm:chPref val="0"/>
          <dgm:bulletEnabled val="1"/>
        </dgm:presLayoutVars>
      </dgm:prSet>
      <dgm:spPr/>
      <dgm:t>
        <a:bodyPr/>
        <a:lstStyle/>
        <a:p>
          <a:endParaRPr lang="en-US"/>
        </a:p>
      </dgm:t>
    </dgm:pt>
    <dgm:pt modelId="{9F1F7A61-5100-43A4-8190-675A1664B7F1}" type="pres">
      <dgm:prSet presAssocID="{502E5CA1-E353-41B5-9E0C-2F3384D5A14A}" presName="root" presStyleCnt="0">
        <dgm:presLayoutVars>
          <dgm:chMax/>
          <dgm:chPref/>
        </dgm:presLayoutVars>
      </dgm:prSet>
      <dgm:spPr/>
    </dgm:pt>
    <dgm:pt modelId="{A8FAA795-A8B1-4B28-85C4-50A8E21C5498}" type="pres">
      <dgm:prSet presAssocID="{502E5CA1-E353-41B5-9E0C-2F3384D5A14A}" presName="rootComposite" presStyleCnt="0">
        <dgm:presLayoutVars/>
      </dgm:prSet>
      <dgm:spPr/>
    </dgm:pt>
    <dgm:pt modelId="{9AE8778A-E970-4EAC-BB92-C4D9C22411CD}" type="pres">
      <dgm:prSet presAssocID="{502E5CA1-E353-41B5-9E0C-2F3384D5A14A}" presName="ParentAccent" presStyleLbl="alignNode1" presStyleIdx="1" presStyleCnt="2"/>
      <dgm:spPr/>
    </dgm:pt>
    <dgm:pt modelId="{8574DD55-3D3C-493D-BCEE-192B418D4BC5}" type="pres">
      <dgm:prSet presAssocID="{502E5CA1-E353-41B5-9E0C-2F3384D5A14A}" presName="ParentSmallAccent" presStyleLbl="fgAcc1" presStyleIdx="1" presStyleCnt="2"/>
      <dgm:spPr/>
    </dgm:pt>
    <dgm:pt modelId="{0A40B481-1C08-493D-BADD-82A87EB13326}" type="pres">
      <dgm:prSet presAssocID="{502E5CA1-E353-41B5-9E0C-2F3384D5A14A}" presName="Parent" presStyleLbl="revTx" presStyleIdx="6" presStyleCnt="11">
        <dgm:presLayoutVars>
          <dgm:chMax/>
          <dgm:chPref val="4"/>
          <dgm:bulletEnabled val="1"/>
        </dgm:presLayoutVars>
      </dgm:prSet>
      <dgm:spPr/>
      <dgm:t>
        <a:bodyPr/>
        <a:lstStyle/>
        <a:p>
          <a:endParaRPr lang="en-US"/>
        </a:p>
      </dgm:t>
    </dgm:pt>
    <dgm:pt modelId="{10996C8A-D95E-40DD-B9DC-48879EE879F7}" type="pres">
      <dgm:prSet presAssocID="{502E5CA1-E353-41B5-9E0C-2F3384D5A14A}" presName="childShape" presStyleCnt="0">
        <dgm:presLayoutVars>
          <dgm:chMax val="0"/>
          <dgm:chPref val="0"/>
        </dgm:presLayoutVars>
      </dgm:prSet>
      <dgm:spPr/>
    </dgm:pt>
    <dgm:pt modelId="{FCC628F9-F2E8-4C55-8CD8-7C0F7BCC167C}" type="pres">
      <dgm:prSet presAssocID="{4FE6B326-F244-4009-BEF6-21A6384C72C9}" presName="childComposite" presStyleCnt="0">
        <dgm:presLayoutVars>
          <dgm:chMax val="0"/>
          <dgm:chPref val="0"/>
        </dgm:presLayoutVars>
      </dgm:prSet>
      <dgm:spPr/>
    </dgm:pt>
    <dgm:pt modelId="{5B8CCFB2-F17B-49B3-B1F0-467BFC5B8353}" type="pres">
      <dgm:prSet presAssocID="{4FE6B326-F244-4009-BEF6-21A6384C72C9}" presName="ChildAccent" presStyleLbl="solidFgAcc1" presStyleIdx="5" presStyleCnt="9"/>
      <dgm:spPr/>
    </dgm:pt>
    <dgm:pt modelId="{9A32B020-6A4D-44B5-82EA-03DD2377C7D9}" type="pres">
      <dgm:prSet presAssocID="{4FE6B326-F244-4009-BEF6-21A6384C72C9}" presName="Child" presStyleLbl="revTx" presStyleIdx="7" presStyleCnt="11">
        <dgm:presLayoutVars>
          <dgm:chMax val="0"/>
          <dgm:chPref val="0"/>
          <dgm:bulletEnabled val="1"/>
        </dgm:presLayoutVars>
      </dgm:prSet>
      <dgm:spPr/>
      <dgm:t>
        <a:bodyPr/>
        <a:lstStyle/>
        <a:p>
          <a:endParaRPr lang="en-US"/>
        </a:p>
      </dgm:t>
    </dgm:pt>
    <dgm:pt modelId="{5CD588CE-79AD-455B-A3AC-5E86830A7533}" type="pres">
      <dgm:prSet presAssocID="{2BC148C5-1002-4434-8CB6-B45CF8921BCA}" presName="childComposite" presStyleCnt="0">
        <dgm:presLayoutVars>
          <dgm:chMax val="0"/>
          <dgm:chPref val="0"/>
        </dgm:presLayoutVars>
      </dgm:prSet>
      <dgm:spPr/>
    </dgm:pt>
    <dgm:pt modelId="{6BCF0AF2-758F-4A18-BFFD-A02DAC5167CD}" type="pres">
      <dgm:prSet presAssocID="{2BC148C5-1002-4434-8CB6-B45CF8921BCA}" presName="ChildAccent" presStyleLbl="solidFgAcc1" presStyleIdx="6" presStyleCnt="9"/>
      <dgm:spPr/>
    </dgm:pt>
    <dgm:pt modelId="{B0917498-1537-4472-8346-FFF038D93D3B}" type="pres">
      <dgm:prSet presAssocID="{2BC148C5-1002-4434-8CB6-B45CF8921BCA}" presName="Child" presStyleLbl="revTx" presStyleIdx="8" presStyleCnt="11">
        <dgm:presLayoutVars>
          <dgm:chMax val="0"/>
          <dgm:chPref val="0"/>
          <dgm:bulletEnabled val="1"/>
        </dgm:presLayoutVars>
      </dgm:prSet>
      <dgm:spPr/>
      <dgm:t>
        <a:bodyPr/>
        <a:lstStyle/>
        <a:p>
          <a:endParaRPr lang="en-US"/>
        </a:p>
      </dgm:t>
    </dgm:pt>
    <dgm:pt modelId="{50FB1909-6430-43E1-BA41-6E8657502136}" type="pres">
      <dgm:prSet presAssocID="{D393B6B0-4746-40A6-BE6A-D7D51641F843}" presName="childComposite" presStyleCnt="0">
        <dgm:presLayoutVars>
          <dgm:chMax val="0"/>
          <dgm:chPref val="0"/>
        </dgm:presLayoutVars>
      </dgm:prSet>
      <dgm:spPr/>
    </dgm:pt>
    <dgm:pt modelId="{3688E5FE-97B5-4CC2-AF22-E754FE81101A}" type="pres">
      <dgm:prSet presAssocID="{D393B6B0-4746-40A6-BE6A-D7D51641F843}" presName="ChildAccent" presStyleLbl="solidFgAcc1" presStyleIdx="7" presStyleCnt="9"/>
      <dgm:spPr/>
    </dgm:pt>
    <dgm:pt modelId="{27DF4BAE-01AC-4F7F-8056-9D06867E415F}" type="pres">
      <dgm:prSet presAssocID="{D393B6B0-4746-40A6-BE6A-D7D51641F843}" presName="Child" presStyleLbl="revTx" presStyleIdx="9" presStyleCnt="11">
        <dgm:presLayoutVars>
          <dgm:chMax val="0"/>
          <dgm:chPref val="0"/>
          <dgm:bulletEnabled val="1"/>
        </dgm:presLayoutVars>
      </dgm:prSet>
      <dgm:spPr/>
      <dgm:t>
        <a:bodyPr/>
        <a:lstStyle/>
        <a:p>
          <a:endParaRPr lang="en-US"/>
        </a:p>
      </dgm:t>
    </dgm:pt>
    <dgm:pt modelId="{D7AC8071-5111-454E-9DA3-CA6848DA42A5}" type="pres">
      <dgm:prSet presAssocID="{B248CECD-E85A-47D5-AB5E-F0F9E6892745}" presName="childComposite" presStyleCnt="0">
        <dgm:presLayoutVars>
          <dgm:chMax val="0"/>
          <dgm:chPref val="0"/>
        </dgm:presLayoutVars>
      </dgm:prSet>
      <dgm:spPr/>
    </dgm:pt>
    <dgm:pt modelId="{FE687DF2-FB15-4CE2-9094-B5BCF070B847}" type="pres">
      <dgm:prSet presAssocID="{B248CECD-E85A-47D5-AB5E-F0F9E6892745}" presName="ChildAccent" presStyleLbl="solidFgAcc1" presStyleIdx="8" presStyleCnt="9"/>
      <dgm:spPr/>
    </dgm:pt>
    <dgm:pt modelId="{26A0AA47-16DF-4D1E-B650-C0779CCED016}" type="pres">
      <dgm:prSet presAssocID="{B248CECD-E85A-47D5-AB5E-F0F9E6892745}" presName="Child" presStyleLbl="revTx" presStyleIdx="10" presStyleCnt="11">
        <dgm:presLayoutVars>
          <dgm:chMax val="0"/>
          <dgm:chPref val="0"/>
          <dgm:bulletEnabled val="1"/>
        </dgm:presLayoutVars>
      </dgm:prSet>
      <dgm:spPr/>
      <dgm:t>
        <a:bodyPr/>
        <a:lstStyle/>
        <a:p>
          <a:endParaRPr lang="en-US"/>
        </a:p>
      </dgm:t>
    </dgm:pt>
  </dgm:ptLst>
  <dgm:cxnLst>
    <dgm:cxn modelId="{783562AB-3FB4-4BE4-9789-7B046E4942E4}" type="presOf" srcId="{4FE6B326-F244-4009-BEF6-21A6384C72C9}" destId="{9A32B020-6A4D-44B5-82EA-03DD2377C7D9}" srcOrd="0" destOrd="0" presId="urn:microsoft.com/office/officeart/2008/layout/SquareAccentList"/>
    <dgm:cxn modelId="{84786CC4-26CB-40F5-BCBF-F98A2D546AE5}" srcId="{502E5CA1-E353-41B5-9E0C-2F3384D5A14A}" destId="{B248CECD-E85A-47D5-AB5E-F0F9E6892745}" srcOrd="3" destOrd="0" parTransId="{85372EB9-B5ED-46F9-A640-E9E901B4E11F}" sibTransId="{9773EFEA-2A3C-4363-9AF9-90FF09C072A1}"/>
    <dgm:cxn modelId="{4DC06F3B-7F2B-4D56-AEDD-AA5C09BDCDDE}" type="presOf" srcId="{B59ACB2E-7100-4900-9DE5-2F0392D501FF}" destId="{A8591852-7922-4AAB-9B5C-47E246422B15}" srcOrd="0" destOrd="0" presId="urn:microsoft.com/office/officeart/2008/layout/SquareAccentList"/>
    <dgm:cxn modelId="{58B3DB46-BC96-432F-B782-E5D4F53E7D5E}" srcId="{B59ACB2E-7100-4900-9DE5-2F0392D501FF}" destId="{E9A147EA-BCE6-4D1C-8827-D6DCB30CAD75}" srcOrd="4" destOrd="0" parTransId="{7EA8A2FD-0D13-4E32-B2A4-04B77D549444}" sibTransId="{6C294C90-7CAB-4CE9-9CA3-D7291BFD1C7D}"/>
    <dgm:cxn modelId="{AC60CC8B-B6B7-41DD-BAA5-9FCEC8033FFD}" type="presOf" srcId="{D74DDFC3-E323-4848-BB03-AA12B50047D5}" destId="{EEFD4C3F-FAAA-4493-B5B6-79B87C4CB5F4}" srcOrd="0" destOrd="0" presId="urn:microsoft.com/office/officeart/2008/layout/SquareAccentList"/>
    <dgm:cxn modelId="{A7CC2A73-2802-4531-9BBF-33D158D1E0BD}" type="presOf" srcId="{502E5CA1-E353-41B5-9E0C-2F3384D5A14A}" destId="{0A40B481-1C08-493D-BADD-82A87EB13326}" srcOrd="0" destOrd="0" presId="urn:microsoft.com/office/officeart/2008/layout/SquareAccentList"/>
    <dgm:cxn modelId="{5B1B1779-89E4-4EE1-A253-A53697D62F0E}" srcId="{D74DDFC3-E323-4848-BB03-AA12B50047D5}" destId="{B59ACB2E-7100-4900-9DE5-2F0392D501FF}" srcOrd="0" destOrd="0" parTransId="{E813CE64-207E-4859-8F43-00F77E706266}" sibTransId="{A1ECBE4D-4C38-48B9-949C-021C269CB018}"/>
    <dgm:cxn modelId="{A37263E6-1AEF-4384-B88C-5768593FA6F2}" srcId="{B59ACB2E-7100-4900-9DE5-2F0392D501FF}" destId="{89B10698-E06C-4550-BA74-33914525A44F}" srcOrd="3" destOrd="0" parTransId="{892070D4-40A6-4707-901E-45B71B9CD9AD}" sibTransId="{3AC02F21-62FB-4EFC-926D-F39BA5382B20}"/>
    <dgm:cxn modelId="{E2B967A7-F864-4AFC-94A1-D5FA7081BA06}" srcId="{502E5CA1-E353-41B5-9E0C-2F3384D5A14A}" destId="{4FE6B326-F244-4009-BEF6-21A6384C72C9}" srcOrd="0" destOrd="0" parTransId="{4ED16233-710D-44C1-B996-AA270568684B}" sibTransId="{DF0AD11B-D36C-441E-96AC-FCA39E71B6DA}"/>
    <dgm:cxn modelId="{0827D4BC-5A74-43C7-9C0B-65A9DA694E8F}" type="presOf" srcId="{89B10698-E06C-4550-BA74-33914525A44F}" destId="{B45CE33B-0D05-4598-BC37-32B8A7A32C08}" srcOrd="0" destOrd="0" presId="urn:microsoft.com/office/officeart/2008/layout/SquareAccentList"/>
    <dgm:cxn modelId="{60FB8E10-2784-4E44-9019-BD25CBF7218F}" type="presOf" srcId="{D393B6B0-4746-40A6-BE6A-D7D51641F843}" destId="{27DF4BAE-01AC-4F7F-8056-9D06867E415F}" srcOrd="0" destOrd="0" presId="urn:microsoft.com/office/officeart/2008/layout/SquareAccentList"/>
    <dgm:cxn modelId="{3B66007D-6E54-41B1-889D-49595C2C9554}" type="presOf" srcId="{DECD9241-BCCF-46A8-89D5-BBCBE37708C5}" destId="{7C719AA5-7CB4-473B-88F8-DE60FBE23501}" srcOrd="0" destOrd="0" presId="urn:microsoft.com/office/officeart/2008/layout/SquareAccentList"/>
    <dgm:cxn modelId="{73390E66-6C93-4C7B-822A-2B4761CA7129}" srcId="{B59ACB2E-7100-4900-9DE5-2F0392D501FF}" destId="{B69831CE-6974-4332-81DD-553942D08591}" srcOrd="0" destOrd="0" parTransId="{BAF52D40-41C5-4EC2-BA02-50648E69D162}" sibTransId="{DDCBEBD4-02F8-4264-9695-CBE41F5E3CAC}"/>
    <dgm:cxn modelId="{E62FCA53-1659-4951-BE00-EA90F2B28ACA}" type="presOf" srcId="{8602A1E6-B90C-4095-AB7C-965C8850C0CF}" destId="{22AFA343-566B-4EDE-B8AC-CC75EA4BFCE2}" srcOrd="0" destOrd="0" presId="urn:microsoft.com/office/officeart/2008/layout/SquareAccentList"/>
    <dgm:cxn modelId="{0024DD92-869B-4F84-9691-C17825A0E736}" srcId="{502E5CA1-E353-41B5-9E0C-2F3384D5A14A}" destId="{D393B6B0-4746-40A6-BE6A-D7D51641F843}" srcOrd="2" destOrd="0" parTransId="{10E97DE4-8657-4AA9-AC3B-318BDD175EE5}" sibTransId="{EF0E01A4-34A2-44DD-A50F-213FBFDD6E99}"/>
    <dgm:cxn modelId="{61D1D870-3FD3-4879-82CE-3A3575E11C47}" srcId="{B59ACB2E-7100-4900-9DE5-2F0392D501FF}" destId="{8602A1E6-B90C-4095-AB7C-965C8850C0CF}" srcOrd="1" destOrd="0" parTransId="{442DC154-B53A-4B45-B808-922941F072C3}" sibTransId="{88228C24-C7F6-4612-AE7D-D764DEF32B67}"/>
    <dgm:cxn modelId="{2A9C8AD5-DE66-4176-8642-3327FC11110E}" srcId="{502E5CA1-E353-41B5-9E0C-2F3384D5A14A}" destId="{2BC148C5-1002-4434-8CB6-B45CF8921BCA}" srcOrd="1" destOrd="0" parTransId="{E582E036-0A2E-45C8-B325-613B3301915F}" sibTransId="{D8072EB0-1D54-4589-BA0C-3340800EB425}"/>
    <dgm:cxn modelId="{ACAF28F0-DCFF-4E6E-A7CF-3641EBA9604A}" type="presOf" srcId="{2BC148C5-1002-4434-8CB6-B45CF8921BCA}" destId="{B0917498-1537-4472-8346-FFF038D93D3B}" srcOrd="0" destOrd="0" presId="urn:microsoft.com/office/officeart/2008/layout/SquareAccentList"/>
    <dgm:cxn modelId="{2C6EF3C8-6768-4181-B7CA-B3E5A4DA5C51}" srcId="{B59ACB2E-7100-4900-9DE5-2F0392D501FF}" destId="{DECD9241-BCCF-46A8-89D5-BBCBE37708C5}" srcOrd="2" destOrd="0" parTransId="{37D76B9A-FD4E-4350-99D8-607A5DD828CB}" sibTransId="{C862D99D-CB7E-48AF-A049-35E46CD1387F}"/>
    <dgm:cxn modelId="{1B55E206-EFCC-43E1-B42A-868C3D104E2E}" type="presOf" srcId="{B248CECD-E85A-47D5-AB5E-F0F9E6892745}" destId="{26A0AA47-16DF-4D1E-B650-C0779CCED016}" srcOrd="0" destOrd="0" presId="urn:microsoft.com/office/officeart/2008/layout/SquareAccentList"/>
    <dgm:cxn modelId="{EE18B836-6CFF-441D-A8D4-8E25CAAD9C5C}" srcId="{D74DDFC3-E323-4848-BB03-AA12B50047D5}" destId="{502E5CA1-E353-41B5-9E0C-2F3384D5A14A}" srcOrd="1" destOrd="0" parTransId="{8FA94BFB-699E-4AEE-B567-52A87906B579}" sibTransId="{E59D1F6C-284A-41FC-9566-D74D7AF5EC2C}"/>
    <dgm:cxn modelId="{3C700D0B-CED5-42BC-87E5-D7F670B97484}" type="presOf" srcId="{B69831CE-6974-4332-81DD-553942D08591}" destId="{24AF42B0-ABF5-4C10-92D3-445C41AA483B}" srcOrd="0" destOrd="0" presId="urn:microsoft.com/office/officeart/2008/layout/SquareAccentList"/>
    <dgm:cxn modelId="{DC50C834-57F4-4559-8CF4-BD70627A32F2}" type="presOf" srcId="{E9A147EA-BCE6-4D1C-8827-D6DCB30CAD75}" destId="{986D3B30-59ED-4657-9EE8-DE74F452B667}" srcOrd="0" destOrd="0" presId="urn:microsoft.com/office/officeart/2008/layout/SquareAccentList"/>
    <dgm:cxn modelId="{D323EA36-E943-4E91-B92E-7B5CAC9D1A27}" type="presParOf" srcId="{EEFD4C3F-FAAA-4493-B5B6-79B87C4CB5F4}" destId="{90BBF393-CC62-4D54-993A-1CEAFC6ACBC0}" srcOrd="0" destOrd="0" presId="urn:microsoft.com/office/officeart/2008/layout/SquareAccentList"/>
    <dgm:cxn modelId="{573491D5-CCF9-408D-9AE1-1844CB8F5A1F}" type="presParOf" srcId="{90BBF393-CC62-4D54-993A-1CEAFC6ACBC0}" destId="{37D3690E-CCBC-49FE-A598-A196BA2F2C9E}" srcOrd="0" destOrd="0" presId="urn:microsoft.com/office/officeart/2008/layout/SquareAccentList"/>
    <dgm:cxn modelId="{FA4D14D2-F5D7-4EA5-8D65-B21E14A39FE5}" type="presParOf" srcId="{37D3690E-CCBC-49FE-A598-A196BA2F2C9E}" destId="{AD43030D-6ED5-4AB3-9016-0C4EB27A6571}" srcOrd="0" destOrd="0" presId="urn:microsoft.com/office/officeart/2008/layout/SquareAccentList"/>
    <dgm:cxn modelId="{E9A7BC07-A1BD-46E1-95DB-5DBCDDC72538}" type="presParOf" srcId="{37D3690E-CCBC-49FE-A598-A196BA2F2C9E}" destId="{0497724F-5333-4A95-956D-187558400CAD}" srcOrd="1" destOrd="0" presId="urn:microsoft.com/office/officeart/2008/layout/SquareAccentList"/>
    <dgm:cxn modelId="{C63A5379-70EB-4BA5-98D6-B8BC827935FC}" type="presParOf" srcId="{37D3690E-CCBC-49FE-A598-A196BA2F2C9E}" destId="{A8591852-7922-4AAB-9B5C-47E246422B15}" srcOrd="2" destOrd="0" presId="urn:microsoft.com/office/officeart/2008/layout/SquareAccentList"/>
    <dgm:cxn modelId="{AD75E569-10CA-4836-85A2-4B4C4E2BB3B3}" type="presParOf" srcId="{90BBF393-CC62-4D54-993A-1CEAFC6ACBC0}" destId="{9A2F3D03-7143-4572-AB9C-C8FB390179A5}" srcOrd="1" destOrd="0" presId="urn:microsoft.com/office/officeart/2008/layout/SquareAccentList"/>
    <dgm:cxn modelId="{2A492F48-72B4-4527-AF8A-BFF899D8243F}" type="presParOf" srcId="{9A2F3D03-7143-4572-AB9C-C8FB390179A5}" destId="{FC2AD144-1633-42E6-B00B-8FF135047635}" srcOrd="0" destOrd="0" presId="urn:microsoft.com/office/officeart/2008/layout/SquareAccentList"/>
    <dgm:cxn modelId="{E5417ECC-5716-4889-B92E-B78D1B5AC7A6}" type="presParOf" srcId="{FC2AD144-1633-42E6-B00B-8FF135047635}" destId="{3DAA7A07-05FD-4666-99C6-1BC36FD5703C}" srcOrd="0" destOrd="0" presId="urn:microsoft.com/office/officeart/2008/layout/SquareAccentList"/>
    <dgm:cxn modelId="{79311187-86F7-4608-9B99-5A9C3044B64F}" type="presParOf" srcId="{FC2AD144-1633-42E6-B00B-8FF135047635}" destId="{24AF42B0-ABF5-4C10-92D3-445C41AA483B}" srcOrd="1" destOrd="0" presId="urn:microsoft.com/office/officeart/2008/layout/SquareAccentList"/>
    <dgm:cxn modelId="{72165190-E473-4065-82F2-A3AE18298EB2}" type="presParOf" srcId="{9A2F3D03-7143-4572-AB9C-C8FB390179A5}" destId="{1560BC43-E324-41E9-A55C-8BF3A6F5177C}" srcOrd="1" destOrd="0" presId="urn:microsoft.com/office/officeart/2008/layout/SquareAccentList"/>
    <dgm:cxn modelId="{72AC051B-C021-439F-B437-0724688B90C9}" type="presParOf" srcId="{1560BC43-E324-41E9-A55C-8BF3A6F5177C}" destId="{C521E938-FFE4-48C0-90C2-A00C84F238CF}" srcOrd="0" destOrd="0" presId="urn:microsoft.com/office/officeart/2008/layout/SquareAccentList"/>
    <dgm:cxn modelId="{04DE77EA-F24B-4F0F-B20C-555DF5CABA31}" type="presParOf" srcId="{1560BC43-E324-41E9-A55C-8BF3A6F5177C}" destId="{22AFA343-566B-4EDE-B8AC-CC75EA4BFCE2}" srcOrd="1" destOrd="0" presId="urn:microsoft.com/office/officeart/2008/layout/SquareAccentList"/>
    <dgm:cxn modelId="{B9CEAD41-E58B-48E6-9D82-E009D5EF3E8D}" type="presParOf" srcId="{9A2F3D03-7143-4572-AB9C-C8FB390179A5}" destId="{B093FE1A-4129-436F-818E-BEADFF801BD3}" srcOrd="2" destOrd="0" presId="urn:microsoft.com/office/officeart/2008/layout/SquareAccentList"/>
    <dgm:cxn modelId="{D1770D84-6B24-4E78-90BE-F8D2309015F2}" type="presParOf" srcId="{B093FE1A-4129-436F-818E-BEADFF801BD3}" destId="{445FF09B-8477-4408-BA75-64491215AFF9}" srcOrd="0" destOrd="0" presId="urn:microsoft.com/office/officeart/2008/layout/SquareAccentList"/>
    <dgm:cxn modelId="{9C64AB68-E832-42A8-9EE7-2DA47A53BC41}" type="presParOf" srcId="{B093FE1A-4129-436F-818E-BEADFF801BD3}" destId="{7C719AA5-7CB4-473B-88F8-DE60FBE23501}" srcOrd="1" destOrd="0" presId="urn:microsoft.com/office/officeart/2008/layout/SquareAccentList"/>
    <dgm:cxn modelId="{65521CDB-4904-41EA-A3FC-637516248212}" type="presParOf" srcId="{9A2F3D03-7143-4572-AB9C-C8FB390179A5}" destId="{94A20318-4572-4FAC-A9C8-0DF3EC063F7F}" srcOrd="3" destOrd="0" presId="urn:microsoft.com/office/officeart/2008/layout/SquareAccentList"/>
    <dgm:cxn modelId="{16EA6A9C-EC19-4FC8-A292-5157B037D52A}" type="presParOf" srcId="{94A20318-4572-4FAC-A9C8-0DF3EC063F7F}" destId="{48274A5B-D7BE-445C-B8CA-0D6600822C4A}" srcOrd="0" destOrd="0" presId="urn:microsoft.com/office/officeart/2008/layout/SquareAccentList"/>
    <dgm:cxn modelId="{1F111746-5145-41D0-BF59-11E6059B9E0A}" type="presParOf" srcId="{94A20318-4572-4FAC-A9C8-0DF3EC063F7F}" destId="{B45CE33B-0D05-4598-BC37-32B8A7A32C08}" srcOrd="1" destOrd="0" presId="urn:microsoft.com/office/officeart/2008/layout/SquareAccentList"/>
    <dgm:cxn modelId="{0B4DA624-F953-4911-9B89-09571BF3EDF0}" type="presParOf" srcId="{9A2F3D03-7143-4572-AB9C-C8FB390179A5}" destId="{C5E9EA41-D594-4B4D-B1DE-C01690C90750}" srcOrd="4" destOrd="0" presId="urn:microsoft.com/office/officeart/2008/layout/SquareAccentList"/>
    <dgm:cxn modelId="{5881A7FC-884F-45B6-8913-F86652AD5284}" type="presParOf" srcId="{C5E9EA41-D594-4B4D-B1DE-C01690C90750}" destId="{44A22350-730A-4FBE-B86D-58CCADFEF640}" srcOrd="0" destOrd="0" presId="urn:microsoft.com/office/officeart/2008/layout/SquareAccentList"/>
    <dgm:cxn modelId="{20AAD32C-9146-42C5-A062-934BC60E975F}" type="presParOf" srcId="{C5E9EA41-D594-4B4D-B1DE-C01690C90750}" destId="{986D3B30-59ED-4657-9EE8-DE74F452B667}" srcOrd="1" destOrd="0" presId="urn:microsoft.com/office/officeart/2008/layout/SquareAccentList"/>
    <dgm:cxn modelId="{73E15378-5EFC-4713-9F7A-CD5E92A801FF}" type="presParOf" srcId="{EEFD4C3F-FAAA-4493-B5B6-79B87C4CB5F4}" destId="{9F1F7A61-5100-43A4-8190-675A1664B7F1}" srcOrd="1" destOrd="0" presId="urn:microsoft.com/office/officeart/2008/layout/SquareAccentList"/>
    <dgm:cxn modelId="{89BD40B1-043C-4308-B4D0-9A1E79A55C4B}" type="presParOf" srcId="{9F1F7A61-5100-43A4-8190-675A1664B7F1}" destId="{A8FAA795-A8B1-4B28-85C4-50A8E21C5498}" srcOrd="0" destOrd="0" presId="urn:microsoft.com/office/officeart/2008/layout/SquareAccentList"/>
    <dgm:cxn modelId="{86587CC4-5552-4310-A6AD-0E1801AA500A}" type="presParOf" srcId="{A8FAA795-A8B1-4B28-85C4-50A8E21C5498}" destId="{9AE8778A-E970-4EAC-BB92-C4D9C22411CD}" srcOrd="0" destOrd="0" presId="urn:microsoft.com/office/officeart/2008/layout/SquareAccentList"/>
    <dgm:cxn modelId="{06D7ADB0-FB4D-43B4-B590-47CA60F7994D}" type="presParOf" srcId="{A8FAA795-A8B1-4B28-85C4-50A8E21C5498}" destId="{8574DD55-3D3C-493D-BCEE-192B418D4BC5}" srcOrd="1" destOrd="0" presId="urn:microsoft.com/office/officeart/2008/layout/SquareAccentList"/>
    <dgm:cxn modelId="{FB8366E8-9086-4DC4-87F2-3BAF01AD14AA}" type="presParOf" srcId="{A8FAA795-A8B1-4B28-85C4-50A8E21C5498}" destId="{0A40B481-1C08-493D-BADD-82A87EB13326}" srcOrd="2" destOrd="0" presId="urn:microsoft.com/office/officeart/2008/layout/SquareAccentList"/>
    <dgm:cxn modelId="{F257F29F-D4C7-462E-A54C-A54601383130}" type="presParOf" srcId="{9F1F7A61-5100-43A4-8190-675A1664B7F1}" destId="{10996C8A-D95E-40DD-B9DC-48879EE879F7}" srcOrd="1" destOrd="0" presId="urn:microsoft.com/office/officeart/2008/layout/SquareAccentList"/>
    <dgm:cxn modelId="{E6BC5AF7-BE0C-4A26-92CC-9D8F20363448}" type="presParOf" srcId="{10996C8A-D95E-40DD-B9DC-48879EE879F7}" destId="{FCC628F9-F2E8-4C55-8CD8-7C0F7BCC167C}" srcOrd="0" destOrd="0" presId="urn:microsoft.com/office/officeart/2008/layout/SquareAccentList"/>
    <dgm:cxn modelId="{F2A12E03-6FFD-44FF-B868-C0186BB6FEA5}" type="presParOf" srcId="{FCC628F9-F2E8-4C55-8CD8-7C0F7BCC167C}" destId="{5B8CCFB2-F17B-49B3-B1F0-467BFC5B8353}" srcOrd="0" destOrd="0" presId="urn:microsoft.com/office/officeart/2008/layout/SquareAccentList"/>
    <dgm:cxn modelId="{DB0D47CC-68BF-41CE-97D0-93D16ED8D537}" type="presParOf" srcId="{FCC628F9-F2E8-4C55-8CD8-7C0F7BCC167C}" destId="{9A32B020-6A4D-44B5-82EA-03DD2377C7D9}" srcOrd="1" destOrd="0" presId="urn:microsoft.com/office/officeart/2008/layout/SquareAccentList"/>
    <dgm:cxn modelId="{D51B2564-0702-41F6-BB26-853694689418}" type="presParOf" srcId="{10996C8A-D95E-40DD-B9DC-48879EE879F7}" destId="{5CD588CE-79AD-455B-A3AC-5E86830A7533}" srcOrd="1" destOrd="0" presId="urn:microsoft.com/office/officeart/2008/layout/SquareAccentList"/>
    <dgm:cxn modelId="{F17CF63B-7363-4D14-A674-CFDAB7D308A7}" type="presParOf" srcId="{5CD588CE-79AD-455B-A3AC-5E86830A7533}" destId="{6BCF0AF2-758F-4A18-BFFD-A02DAC5167CD}" srcOrd="0" destOrd="0" presId="urn:microsoft.com/office/officeart/2008/layout/SquareAccentList"/>
    <dgm:cxn modelId="{CDECFE18-9206-43ED-B004-479A9A591F6D}" type="presParOf" srcId="{5CD588CE-79AD-455B-A3AC-5E86830A7533}" destId="{B0917498-1537-4472-8346-FFF038D93D3B}" srcOrd="1" destOrd="0" presId="urn:microsoft.com/office/officeart/2008/layout/SquareAccentList"/>
    <dgm:cxn modelId="{C67C9F37-8F3C-4E8D-81C1-DC878FB6D3AB}" type="presParOf" srcId="{10996C8A-D95E-40DD-B9DC-48879EE879F7}" destId="{50FB1909-6430-43E1-BA41-6E8657502136}" srcOrd="2" destOrd="0" presId="urn:microsoft.com/office/officeart/2008/layout/SquareAccentList"/>
    <dgm:cxn modelId="{91A74A75-8BB5-42B1-BBB1-72FCD13F590F}" type="presParOf" srcId="{50FB1909-6430-43E1-BA41-6E8657502136}" destId="{3688E5FE-97B5-4CC2-AF22-E754FE81101A}" srcOrd="0" destOrd="0" presId="urn:microsoft.com/office/officeart/2008/layout/SquareAccentList"/>
    <dgm:cxn modelId="{ABA8F7CF-7B2C-4A03-98D9-B34DD133563C}" type="presParOf" srcId="{50FB1909-6430-43E1-BA41-6E8657502136}" destId="{27DF4BAE-01AC-4F7F-8056-9D06867E415F}" srcOrd="1" destOrd="0" presId="urn:microsoft.com/office/officeart/2008/layout/SquareAccentList"/>
    <dgm:cxn modelId="{C634124B-BB6F-44C1-9A7D-06AEDF2D145B}" type="presParOf" srcId="{10996C8A-D95E-40DD-B9DC-48879EE879F7}" destId="{D7AC8071-5111-454E-9DA3-CA6848DA42A5}" srcOrd="3" destOrd="0" presId="urn:microsoft.com/office/officeart/2008/layout/SquareAccentList"/>
    <dgm:cxn modelId="{61BE9222-6464-4930-BABB-53A9DBCC6A3A}" type="presParOf" srcId="{D7AC8071-5111-454E-9DA3-CA6848DA42A5}" destId="{FE687DF2-FB15-4CE2-9094-B5BCF070B847}" srcOrd="0" destOrd="0" presId="urn:microsoft.com/office/officeart/2008/layout/SquareAccentList"/>
    <dgm:cxn modelId="{D3356BEC-1B9C-423C-99CD-B17C3A3E2FAD}" type="presParOf" srcId="{D7AC8071-5111-454E-9DA3-CA6848DA42A5}" destId="{26A0AA47-16DF-4D1E-B650-C0779CCED016}"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9A47CB-D0A8-4C7D-92BF-020CE2AF3528}"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en-US"/>
        </a:p>
      </dgm:t>
    </dgm:pt>
    <dgm:pt modelId="{DF2D9473-56DE-404F-8BCA-9D7A8869B266}">
      <dgm:prSet/>
      <dgm:spPr/>
      <dgm:t>
        <a:bodyPr/>
        <a:lstStyle/>
        <a:p>
          <a:pPr rtl="0"/>
          <a:r>
            <a:rPr lang="en-US" smtClean="0"/>
            <a:t>Assemble an Advisory Committee</a:t>
          </a:r>
          <a:endParaRPr lang="en-US"/>
        </a:p>
      </dgm:t>
    </dgm:pt>
    <dgm:pt modelId="{31C45595-C3E5-406B-ADE8-E8CEC4237460}" type="parTrans" cxnId="{7AE772C1-B35E-41B6-9A15-F417C090DCD5}">
      <dgm:prSet/>
      <dgm:spPr/>
      <dgm:t>
        <a:bodyPr/>
        <a:lstStyle/>
        <a:p>
          <a:endParaRPr lang="en-US"/>
        </a:p>
      </dgm:t>
    </dgm:pt>
    <dgm:pt modelId="{D5F2F90F-F36C-4A3A-9B4A-88D45D007F76}" type="sibTrans" cxnId="{7AE772C1-B35E-41B6-9A15-F417C090DCD5}">
      <dgm:prSet/>
      <dgm:spPr/>
      <dgm:t>
        <a:bodyPr/>
        <a:lstStyle/>
        <a:p>
          <a:endParaRPr lang="en-US"/>
        </a:p>
      </dgm:t>
    </dgm:pt>
    <dgm:pt modelId="{77FFAA1F-5FB8-4991-B076-FB5550490262}">
      <dgm:prSet/>
      <dgm:spPr/>
      <dgm:t>
        <a:bodyPr/>
        <a:lstStyle/>
        <a:p>
          <a:pPr rtl="0"/>
          <a:r>
            <a:rPr lang="en-US" smtClean="0"/>
            <a:t>Involve economic development, planning and zoning, environmental consultant, community champions</a:t>
          </a:r>
          <a:endParaRPr lang="en-US"/>
        </a:p>
      </dgm:t>
    </dgm:pt>
    <dgm:pt modelId="{3B991047-F77D-426E-AF51-743C3754BE23}" type="parTrans" cxnId="{04CACDC6-6062-4BBC-BA4A-EE7E80FE26E2}">
      <dgm:prSet/>
      <dgm:spPr/>
      <dgm:t>
        <a:bodyPr/>
        <a:lstStyle/>
        <a:p>
          <a:endParaRPr lang="en-US"/>
        </a:p>
      </dgm:t>
    </dgm:pt>
    <dgm:pt modelId="{4CAF03D0-EE63-4401-8B33-AE8B2D43E754}" type="sibTrans" cxnId="{04CACDC6-6062-4BBC-BA4A-EE7E80FE26E2}">
      <dgm:prSet/>
      <dgm:spPr/>
      <dgm:t>
        <a:bodyPr/>
        <a:lstStyle/>
        <a:p>
          <a:endParaRPr lang="en-US"/>
        </a:p>
      </dgm:t>
    </dgm:pt>
    <dgm:pt modelId="{5DF58CB2-BF5E-4C68-8F6C-D472DE5FF212}">
      <dgm:prSet/>
      <dgm:spPr/>
      <dgm:t>
        <a:bodyPr/>
        <a:lstStyle/>
        <a:p>
          <a:pPr rtl="0"/>
          <a:r>
            <a:rPr lang="en-US" smtClean="0"/>
            <a:t>Review site data</a:t>
          </a:r>
          <a:endParaRPr lang="en-US"/>
        </a:p>
      </dgm:t>
    </dgm:pt>
    <dgm:pt modelId="{C7A1E8EB-CB6C-4449-9A12-035AAD74236A}" type="parTrans" cxnId="{29D7544F-2495-4001-859D-EB2AC44A4596}">
      <dgm:prSet/>
      <dgm:spPr/>
      <dgm:t>
        <a:bodyPr/>
        <a:lstStyle/>
        <a:p>
          <a:endParaRPr lang="en-US"/>
        </a:p>
      </dgm:t>
    </dgm:pt>
    <dgm:pt modelId="{A9F65C12-00F9-47D7-8FE4-D290711E342C}" type="sibTrans" cxnId="{29D7544F-2495-4001-859D-EB2AC44A4596}">
      <dgm:prSet/>
      <dgm:spPr/>
      <dgm:t>
        <a:bodyPr/>
        <a:lstStyle/>
        <a:p>
          <a:endParaRPr lang="en-US"/>
        </a:p>
      </dgm:t>
    </dgm:pt>
    <dgm:pt modelId="{75D654C7-D3A7-43AA-A8A5-B97B6B524547}">
      <dgm:prSet/>
      <dgm:spPr/>
      <dgm:t>
        <a:bodyPr/>
        <a:lstStyle/>
        <a:p>
          <a:pPr rtl="0"/>
          <a:r>
            <a:rPr lang="en-US" smtClean="0"/>
            <a:t>Size and location, zoning, remedial restrictions</a:t>
          </a:r>
          <a:endParaRPr lang="en-US"/>
        </a:p>
      </dgm:t>
    </dgm:pt>
    <dgm:pt modelId="{6D0E2F17-6686-4BE5-9890-9F9916AEDA4D}" type="parTrans" cxnId="{1FCFC9B9-9A5A-4D93-92D1-9F8669D86372}">
      <dgm:prSet/>
      <dgm:spPr/>
      <dgm:t>
        <a:bodyPr/>
        <a:lstStyle/>
        <a:p>
          <a:endParaRPr lang="en-US"/>
        </a:p>
      </dgm:t>
    </dgm:pt>
    <dgm:pt modelId="{662636BA-D531-4984-8C5C-2AD9588408A1}" type="sibTrans" cxnId="{1FCFC9B9-9A5A-4D93-92D1-9F8669D86372}">
      <dgm:prSet/>
      <dgm:spPr/>
      <dgm:t>
        <a:bodyPr/>
        <a:lstStyle/>
        <a:p>
          <a:endParaRPr lang="en-US"/>
        </a:p>
      </dgm:t>
    </dgm:pt>
    <dgm:pt modelId="{D44F88E5-B8AE-4375-BDBD-0B647D591F39}">
      <dgm:prSet/>
      <dgm:spPr/>
      <dgm:t>
        <a:bodyPr/>
        <a:lstStyle/>
        <a:p>
          <a:pPr rtl="0"/>
          <a:r>
            <a:rPr lang="en-US" smtClean="0"/>
            <a:t>Review town planning documents</a:t>
          </a:r>
          <a:endParaRPr lang="en-US"/>
        </a:p>
      </dgm:t>
    </dgm:pt>
    <dgm:pt modelId="{975C3DCD-3E06-42E7-8AF1-C03EB803ABDA}" type="parTrans" cxnId="{D0370FDB-CCE2-4D2D-B2A6-C8529A80CBAE}">
      <dgm:prSet/>
      <dgm:spPr/>
      <dgm:t>
        <a:bodyPr/>
        <a:lstStyle/>
        <a:p>
          <a:endParaRPr lang="en-US"/>
        </a:p>
      </dgm:t>
    </dgm:pt>
    <dgm:pt modelId="{CDEC1DDF-E75B-4EAE-A9F8-70A615364618}" type="sibTrans" cxnId="{D0370FDB-CCE2-4D2D-B2A6-C8529A80CBAE}">
      <dgm:prSet/>
      <dgm:spPr/>
      <dgm:t>
        <a:bodyPr/>
        <a:lstStyle/>
        <a:p>
          <a:endParaRPr lang="en-US"/>
        </a:p>
      </dgm:t>
    </dgm:pt>
    <dgm:pt modelId="{6F647BED-56FE-47B1-8E24-629E0148353F}">
      <dgm:prSet/>
      <dgm:spPr/>
      <dgm:t>
        <a:bodyPr/>
        <a:lstStyle/>
        <a:p>
          <a:pPr rtl="0"/>
          <a:r>
            <a:rPr lang="en-US" smtClean="0"/>
            <a:t>Identify priorities consistent with site features</a:t>
          </a:r>
          <a:endParaRPr lang="en-US"/>
        </a:p>
      </dgm:t>
    </dgm:pt>
    <dgm:pt modelId="{01C3A4B6-36C0-44BA-9FE5-869250F25189}" type="parTrans" cxnId="{D5685AE6-442A-40FB-99AF-031F61C84533}">
      <dgm:prSet/>
      <dgm:spPr/>
      <dgm:t>
        <a:bodyPr/>
        <a:lstStyle/>
        <a:p>
          <a:endParaRPr lang="en-US"/>
        </a:p>
      </dgm:t>
    </dgm:pt>
    <dgm:pt modelId="{98719F09-ADEE-4E40-AFE6-45CCC853E8A7}" type="sibTrans" cxnId="{D5685AE6-442A-40FB-99AF-031F61C84533}">
      <dgm:prSet/>
      <dgm:spPr/>
      <dgm:t>
        <a:bodyPr/>
        <a:lstStyle/>
        <a:p>
          <a:endParaRPr lang="en-US"/>
        </a:p>
      </dgm:t>
    </dgm:pt>
    <dgm:pt modelId="{D9676AD5-0F4E-4D8B-8292-BB0208FBDA02}">
      <dgm:prSet/>
      <dgm:spPr/>
      <dgm:t>
        <a:bodyPr/>
        <a:lstStyle/>
        <a:p>
          <a:pPr rtl="0"/>
          <a:r>
            <a:rPr lang="en-US" smtClean="0"/>
            <a:t>Develop a menu of options for the site</a:t>
          </a:r>
          <a:endParaRPr lang="en-US"/>
        </a:p>
      </dgm:t>
    </dgm:pt>
    <dgm:pt modelId="{8C076C1E-1435-4508-9785-35F576C7C794}" type="parTrans" cxnId="{456E5B83-0861-420A-B49B-A3AF96C2B8D9}">
      <dgm:prSet/>
      <dgm:spPr/>
      <dgm:t>
        <a:bodyPr/>
        <a:lstStyle/>
        <a:p>
          <a:endParaRPr lang="en-US"/>
        </a:p>
      </dgm:t>
    </dgm:pt>
    <dgm:pt modelId="{8D2EF9A0-5B27-4B95-BD02-B329B98566C0}" type="sibTrans" cxnId="{456E5B83-0861-420A-B49B-A3AF96C2B8D9}">
      <dgm:prSet/>
      <dgm:spPr/>
      <dgm:t>
        <a:bodyPr/>
        <a:lstStyle/>
        <a:p>
          <a:endParaRPr lang="en-US"/>
        </a:p>
      </dgm:t>
    </dgm:pt>
    <dgm:pt modelId="{683DB265-2216-479E-B634-635BC91E9BAA}">
      <dgm:prSet/>
      <dgm:spPr/>
      <dgm:t>
        <a:bodyPr/>
        <a:lstStyle/>
        <a:p>
          <a:pPr rtl="0"/>
          <a:r>
            <a:rPr lang="en-US" dirty="0" smtClean="0"/>
            <a:t>Residential, commercial, mixed use, recreation/ open space</a:t>
          </a:r>
          <a:endParaRPr lang="en-US" dirty="0"/>
        </a:p>
      </dgm:t>
    </dgm:pt>
    <dgm:pt modelId="{04D2B3D5-B464-4EE3-8F83-10A1490298B7}" type="parTrans" cxnId="{2984A02B-C7A8-4667-8107-8B6DFEB47F6F}">
      <dgm:prSet/>
      <dgm:spPr/>
      <dgm:t>
        <a:bodyPr/>
        <a:lstStyle/>
        <a:p>
          <a:endParaRPr lang="en-US"/>
        </a:p>
      </dgm:t>
    </dgm:pt>
    <dgm:pt modelId="{6E3E642D-933B-499A-8264-A75D3C06271F}" type="sibTrans" cxnId="{2984A02B-C7A8-4667-8107-8B6DFEB47F6F}">
      <dgm:prSet/>
      <dgm:spPr/>
      <dgm:t>
        <a:bodyPr/>
        <a:lstStyle/>
        <a:p>
          <a:endParaRPr lang="en-US"/>
        </a:p>
      </dgm:t>
    </dgm:pt>
    <dgm:pt modelId="{D7FAEE27-0D93-4058-BA19-1EF707A158A1}">
      <dgm:prSet/>
      <dgm:spPr/>
      <dgm:t>
        <a:bodyPr/>
        <a:lstStyle/>
        <a:p>
          <a:pPr rtl="0"/>
          <a:r>
            <a:rPr lang="en-US" dirty="0" smtClean="0"/>
            <a:t>Obtain Community Feedback</a:t>
          </a:r>
          <a:endParaRPr lang="en-US" dirty="0"/>
        </a:p>
      </dgm:t>
    </dgm:pt>
    <dgm:pt modelId="{1FB84398-BE58-4538-9034-91EC25255311}" type="parTrans" cxnId="{94B1BC1F-1911-46F9-BCAF-18E8E59BD1EA}">
      <dgm:prSet/>
      <dgm:spPr/>
      <dgm:t>
        <a:bodyPr/>
        <a:lstStyle/>
        <a:p>
          <a:endParaRPr lang="en-US"/>
        </a:p>
      </dgm:t>
    </dgm:pt>
    <dgm:pt modelId="{88BD589D-8D26-4695-BBA3-DC9C9159BF6B}" type="sibTrans" cxnId="{94B1BC1F-1911-46F9-BCAF-18E8E59BD1EA}">
      <dgm:prSet/>
      <dgm:spPr/>
      <dgm:t>
        <a:bodyPr/>
        <a:lstStyle/>
        <a:p>
          <a:endParaRPr lang="en-US"/>
        </a:p>
      </dgm:t>
    </dgm:pt>
    <dgm:pt modelId="{6C02C0CA-3F44-4199-A3EB-619DF3EEA66A}">
      <dgm:prSet/>
      <dgm:spPr/>
      <dgm:t>
        <a:bodyPr/>
        <a:lstStyle/>
        <a:p>
          <a:pPr rtl="0"/>
          <a:r>
            <a:rPr lang="en-US" dirty="0" smtClean="0"/>
            <a:t>Town meetings, charrette</a:t>
          </a:r>
          <a:endParaRPr lang="en-US" dirty="0"/>
        </a:p>
      </dgm:t>
    </dgm:pt>
    <dgm:pt modelId="{C340C196-66D6-44D9-94D1-D04C74E9A16F}" type="parTrans" cxnId="{DA1251B8-A96D-47AA-8DD3-7966DCE45A42}">
      <dgm:prSet/>
      <dgm:spPr/>
      <dgm:t>
        <a:bodyPr/>
        <a:lstStyle/>
        <a:p>
          <a:endParaRPr lang="en-US"/>
        </a:p>
      </dgm:t>
    </dgm:pt>
    <dgm:pt modelId="{83D742CC-E3BD-4E44-9F94-9723FEF7EDEC}" type="sibTrans" cxnId="{DA1251B8-A96D-47AA-8DD3-7966DCE45A42}">
      <dgm:prSet/>
      <dgm:spPr/>
      <dgm:t>
        <a:bodyPr/>
        <a:lstStyle/>
        <a:p>
          <a:endParaRPr lang="en-US"/>
        </a:p>
      </dgm:t>
    </dgm:pt>
    <dgm:pt modelId="{666750DF-5CC2-44BC-A6CE-B805A93533E6}" type="pres">
      <dgm:prSet presAssocID="{3E9A47CB-D0A8-4C7D-92BF-020CE2AF3528}" presName="Name0" presStyleCnt="0">
        <dgm:presLayoutVars>
          <dgm:dir/>
          <dgm:resizeHandles val="exact"/>
        </dgm:presLayoutVars>
      </dgm:prSet>
      <dgm:spPr/>
      <dgm:t>
        <a:bodyPr/>
        <a:lstStyle/>
        <a:p>
          <a:endParaRPr lang="en-US"/>
        </a:p>
      </dgm:t>
    </dgm:pt>
    <dgm:pt modelId="{9B5FC699-5046-43B4-99F2-25319B75340F}" type="pres">
      <dgm:prSet presAssocID="{3E9A47CB-D0A8-4C7D-92BF-020CE2AF3528}" presName="arrow" presStyleLbl="bgShp" presStyleIdx="0" presStyleCnt="1"/>
      <dgm:spPr/>
    </dgm:pt>
    <dgm:pt modelId="{92E053B4-0166-4E60-B8BC-445178F96B43}" type="pres">
      <dgm:prSet presAssocID="{3E9A47CB-D0A8-4C7D-92BF-020CE2AF3528}" presName="points" presStyleCnt="0"/>
      <dgm:spPr/>
    </dgm:pt>
    <dgm:pt modelId="{D0F463E6-6DA4-41EF-B19A-D60EDA996EB7}" type="pres">
      <dgm:prSet presAssocID="{DF2D9473-56DE-404F-8BCA-9D7A8869B266}" presName="compositeA" presStyleCnt="0"/>
      <dgm:spPr/>
    </dgm:pt>
    <dgm:pt modelId="{88612385-6D77-42D8-8C7B-2BBA2A3FF15E}" type="pres">
      <dgm:prSet presAssocID="{DF2D9473-56DE-404F-8BCA-9D7A8869B266}" presName="textA" presStyleLbl="revTx" presStyleIdx="0" presStyleCnt="5">
        <dgm:presLayoutVars>
          <dgm:bulletEnabled val="1"/>
        </dgm:presLayoutVars>
      </dgm:prSet>
      <dgm:spPr/>
      <dgm:t>
        <a:bodyPr/>
        <a:lstStyle/>
        <a:p>
          <a:endParaRPr lang="en-US"/>
        </a:p>
      </dgm:t>
    </dgm:pt>
    <dgm:pt modelId="{E92F671C-1ABC-4796-A020-753002EB7081}" type="pres">
      <dgm:prSet presAssocID="{DF2D9473-56DE-404F-8BCA-9D7A8869B266}" presName="circleA" presStyleLbl="node1" presStyleIdx="0" presStyleCnt="5"/>
      <dgm:spPr/>
    </dgm:pt>
    <dgm:pt modelId="{E254CF54-4F84-4352-A08D-D5F8EFF5BAC8}" type="pres">
      <dgm:prSet presAssocID="{DF2D9473-56DE-404F-8BCA-9D7A8869B266}" presName="spaceA" presStyleCnt="0"/>
      <dgm:spPr/>
    </dgm:pt>
    <dgm:pt modelId="{8DA0D32B-2891-466F-8AD7-4E1C94F009C7}" type="pres">
      <dgm:prSet presAssocID="{D5F2F90F-F36C-4A3A-9B4A-88D45D007F76}" presName="space" presStyleCnt="0"/>
      <dgm:spPr/>
    </dgm:pt>
    <dgm:pt modelId="{74FC66AC-8E42-410D-B1B0-E9C461372C19}" type="pres">
      <dgm:prSet presAssocID="{5DF58CB2-BF5E-4C68-8F6C-D472DE5FF212}" presName="compositeB" presStyleCnt="0"/>
      <dgm:spPr/>
    </dgm:pt>
    <dgm:pt modelId="{8029E4A3-1589-4226-9DE4-57CA696EC1D9}" type="pres">
      <dgm:prSet presAssocID="{5DF58CB2-BF5E-4C68-8F6C-D472DE5FF212}" presName="textB" presStyleLbl="revTx" presStyleIdx="1" presStyleCnt="5">
        <dgm:presLayoutVars>
          <dgm:bulletEnabled val="1"/>
        </dgm:presLayoutVars>
      </dgm:prSet>
      <dgm:spPr/>
      <dgm:t>
        <a:bodyPr/>
        <a:lstStyle/>
        <a:p>
          <a:endParaRPr lang="en-US"/>
        </a:p>
      </dgm:t>
    </dgm:pt>
    <dgm:pt modelId="{414F80F2-4E42-4E4C-B8A7-30FFFE2CD866}" type="pres">
      <dgm:prSet presAssocID="{5DF58CB2-BF5E-4C68-8F6C-D472DE5FF212}" presName="circleB" presStyleLbl="node1" presStyleIdx="1" presStyleCnt="5"/>
      <dgm:spPr/>
    </dgm:pt>
    <dgm:pt modelId="{B906D9C3-67F8-4064-B313-A23EBFA82A70}" type="pres">
      <dgm:prSet presAssocID="{5DF58CB2-BF5E-4C68-8F6C-D472DE5FF212}" presName="spaceB" presStyleCnt="0"/>
      <dgm:spPr/>
    </dgm:pt>
    <dgm:pt modelId="{59BE706F-5A54-441C-ACBA-30D613F2CB0B}" type="pres">
      <dgm:prSet presAssocID="{A9F65C12-00F9-47D7-8FE4-D290711E342C}" presName="space" presStyleCnt="0"/>
      <dgm:spPr/>
    </dgm:pt>
    <dgm:pt modelId="{0F0F3978-D3C3-4663-AAE8-CFC5362BB437}" type="pres">
      <dgm:prSet presAssocID="{D44F88E5-B8AE-4375-BDBD-0B647D591F39}" presName="compositeA" presStyleCnt="0"/>
      <dgm:spPr/>
    </dgm:pt>
    <dgm:pt modelId="{B05FD502-F1CD-433D-9EB4-55E74A02892A}" type="pres">
      <dgm:prSet presAssocID="{D44F88E5-B8AE-4375-BDBD-0B647D591F39}" presName="textA" presStyleLbl="revTx" presStyleIdx="2" presStyleCnt="5">
        <dgm:presLayoutVars>
          <dgm:bulletEnabled val="1"/>
        </dgm:presLayoutVars>
      </dgm:prSet>
      <dgm:spPr/>
      <dgm:t>
        <a:bodyPr/>
        <a:lstStyle/>
        <a:p>
          <a:endParaRPr lang="en-US"/>
        </a:p>
      </dgm:t>
    </dgm:pt>
    <dgm:pt modelId="{D611488F-4218-4C73-8264-87E07221BC23}" type="pres">
      <dgm:prSet presAssocID="{D44F88E5-B8AE-4375-BDBD-0B647D591F39}" presName="circleA" presStyleLbl="node1" presStyleIdx="2" presStyleCnt="5"/>
      <dgm:spPr/>
    </dgm:pt>
    <dgm:pt modelId="{7BC82991-1004-4A05-BCF1-89EA92A37FFA}" type="pres">
      <dgm:prSet presAssocID="{D44F88E5-B8AE-4375-BDBD-0B647D591F39}" presName="spaceA" presStyleCnt="0"/>
      <dgm:spPr/>
    </dgm:pt>
    <dgm:pt modelId="{0537B7AF-3784-4B48-9C42-6290C84A5880}" type="pres">
      <dgm:prSet presAssocID="{CDEC1DDF-E75B-4EAE-A9F8-70A615364618}" presName="space" presStyleCnt="0"/>
      <dgm:spPr/>
    </dgm:pt>
    <dgm:pt modelId="{69333E61-5CBD-4CC6-84B4-1A58C8E05A2C}" type="pres">
      <dgm:prSet presAssocID="{D9676AD5-0F4E-4D8B-8292-BB0208FBDA02}" presName="compositeB" presStyleCnt="0"/>
      <dgm:spPr/>
    </dgm:pt>
    <dgm:pt modelId="{EF96BCC4-84FF-4B87-A8C3-8086E12E5BEF}" type="pres">
      <dgm:prSet presAssocID="{D9676AD5-0F4E-4D8B-8292-BB0208FBDA02}" presName="textB" presStyleLbl="revTx" presStyleIdx="3" presStyleCnt="5">
        <dgm:presLayoutVars>
          <dgm:bulletEnabled val="1"/>
        </dgm:presLayoutVars>
      </dgm:prSet>
      <dgm:spPr/>
      <dgm:t>
        <a:bodyPr/>
        <a:lstStyle/>
        <a:p>
          <a:endParaRPr lang="en-US"/>
        </a:p>
      </dgm:t>
    </dgm:pt>
    <dgm:pt modelId="{183863CC-BF7A-4168-B369-8372DDC8C431}" type="pres">
      <dgm:prSet presAssocID="{D9676AD5-0F4E-4D8B-8292-BB0208FBDA02}" presName="circleB" presStyleLbl="node1" presStyleIdx="3" presStyleCnt="5"/>
      <dgm:spPr/>
    </dgm:pt>
    <dgm:pt modelId="{48F6C8C6-32E7-49D1-A355-87CFED0C3180}" type="pres">
      <dgm:prSet presAssocID="{D9676AD5-0F4E-4D8B-8292-BB0208FBDA02}" presName="spaceB" presStyleCnt="0"/>
      <dgm:spPr/>
    </dgm:pt>
    <dgm:pt modelId="{9B90DA10-408A-41BC-80B6-7AE73324FCEE}" type="pres">
      <dgm:prSet presAssocID="{8D2EF9A0-5B27-4B95-BD02-B329B98566C0}" presName="space" presStyleCnt="0"/>
      <dgm:spPr/>
    </dgm:pt>
    <dgm:pt modelId="{8836B719-6DA8-491E-808D-E3C7C8E20E77}" type="pres">
      <dgm:prSet presAssocID="{D7FAEE27-0D93-4058-BA19-1EF707A158A1}" presName="compositeA" presStyleCnt="0"/>
      <dgm:spPr/>
    </dgm:pt>
    <dgm:pt modelId="{7425A373-638C-4EEB-A19B-37992917606E}" type="pres">
      <dgm:prSet presAssocID="{D7FAEE27-0D93-4058-BA19-1EF707A158A1}" presName="textA" presStyleLbl="revTx" presStyleIdx="4" presStyleCnt="5">
        <dgm:presLayoutVars>
          <dgm:bulletEnabled val="1"/>
        </dgm:presLayoutVars>
      </dgm:prSet>
      <dgm:spPr/>
      <dgm:t>
        <a:bodyPr/>
        <a:lstStyle/>
        <a:p>
          <a:endParaRPr lang="en-US"/>
        </a:p>
      </dgm:t>
    </dgm:pt>
    <dgm:pt modelId="{00EF950F-444E-4CD2-A48E-4FC0348E99A7}" type="pres">
      <dgm:prSet presAssocID="{D7FAEE27-0D93-4058-BA19-1EF707A158A1}" presName="circleA" presStyleLbl="node1" presStyleIdx="4" presStyleCnt="5"/>
      <dgm:spPr/>
    </dgm:pt>
    <dgm:pt modelId="{A0190276-3AFE-4053-8257-4A97ED93DD7B}" type="pres">
      <dgm:prSet presAssocID="{D7FAEE27-0D93-4058-BA19-1EF707A158A1}" presName="spaceA" presStyleCnt="0"/>
      <dgm:spPr/>
    </dgm:pt>
  </dgm:ptLst>
  <dgm:cxnLst>
    <dgm:cxn modelId="{D5685AE6-442A-40FB-99AF-031F61C84533}" srcId="{D44F88E5-B8AE-4375-BDBD-0B647D591F39}" destId="{6F647BED-56FE-47B1-8E24-629E0148353F}" srcOrd="0" destOrd="0" parTransId="{01C3A4B6-36C0-44BA-9FE5-869250F25189}" sibTransId="{98719F09-ADEE-4E40-AFE6-45CCC853E8A7}"/>
    <dgm:cxn modelId="{7AE772C1-B35E-41B6-9A15-F417C090DCD5}" srcId="{3E9A47CB-D0A8-4C7D-92BF-020CE2AF3528}" destId="{DF2D9473-56DE-404F-8BCA-9D7A8869B266}" srcOrd="0" destOrd="0" parTransId="{31C45595-C3E5-406B-ADE8-E8CEC4237460}" sibTransId="{D5F2F90F-F36C-4A3A-9B4A-88D45D007F76}"/>
    <dgm:cxn modelId="{A6B532C7-8ADA-464F-9E33-6935887ECCA1}" type="presOf" srcId="{6F647BED-56FE-47B1-8E24-629E0148353F}" destId="{B05FD502-F1CD-433D-9EB4-55E74A02892A}" srcOrd="0" destOrd="1" presId="urn:microsoft.com/office/officeart/2005/8/layout/hProcess11"/>
    <dgm:cxn modelId="{69028160-14C9-42FD-8312-47A854D04D52}" type="presOf" srcId="{75D654C7-D3A7-43AA-A8A5-B97B6B524547}" destId="{8029E4A3-1589-4226-9DE4-57CA696EC1D9}" srcOrd="0" destOrd="1" presId="urn:microsoft.com/office/officeart/2005/8/layout/hProcess11"/>
    <dgm:cxn modelId="{B7897DAB-44CD-4113-A076-AA7EEAE28A0B}" type="presOf" srcId="{3E9A47CB-D0A8-4C7D-92BF-020CE2AF3528}" destId="{666750DF-5CC2-44BC-A6CE-B805A93533E6}" srcOrd="0" destOrd="0" presId="urn:microsoft.com/office/officeart/2005/8/layout/hProcess11"/>
    <dgm:cxn modelId="{1FCFC9B9-9A5A-4D93-92D1-9F8669D86372}" srcId="{5DF58CB2-BF5E-4C68-8F6C-D472DE5FF212}" destId="{75D654C7-D3A7-43AA-A8A5-B97B6B524547}" srcOrd="0" destOrd="0" parTransId="{6D0E2F17-6686-4BE5-9890-9F9916AEDA4D}" sibTransId="{662636BA-D531-4984-8C5C-2AD9588408A1}"/>
    <dgm:cxn modelId="{D0370FDB-CCE2-4D2D-B2A6-C8529A80CBAE}" srcId="{3E9A47CB-D0A8-4C7D-92BF-020CE2AF3528}" destId="{D44F88E5-B8AE-4375-BDBD-0B647D591F39}" srcOrd="2" destOrd="0" parTransId="{975C3DCD-3E06-42E7-8AF1-C03EB803ABDA}" sibTransId="{CDEC1DDF-E75B-4EAE-A9F8-70A615364618}"/>
    <dgm:cxn modelId="{B232FE4D-6BDD-47E6-A458-0516A2FB07C5}" type="presOf" srcId="{D7FAEE27-0D93-4058-BA19-1EF707A158A1}" destId="{7425A373-638C-4EEB-A19B-37992917606E}" srcOrd="0" destOrd="0" presId="urn:microsoft.com/office/officeart/2005/8/layout/hProcess11"/>
    <dgm:cxn modelId="{89649B20-EE7B-46A3-8A8B-0011767C6674}" type="presOf" srcId="{683DB265-2216-479E-B634-635BC91E9BAA}" destId="{EF96BCC4-84FF-4B87-A8C3-8086E12E5BEF}" srcOrd="0" destOrd="1" presId="urn:microsoft.com/office/officeart/2005/8/layout/hProcess11"/>
    <dgm:cxn modelId="{50B30145-FEC7-4398-A9D8-D031B695F590}" type="presOf" srcId="{77FFAA1F-5FB8-4991-B076-FB5550490262}" destId="{88612385-6D77-42D8-8C7B-2BBA2A3FF15E}" srcOrd="0" destOrd="1" presId="urn:microsoft.com/office/officeart/2005/8/layout/hProcess11"/>
    <dgm:cxn modelId="{DA1251B8-A96D-47AA-8DD3-7966DCE45A42}" srcId="{D7FAEE27-0D93-4058-BA19-1EF707A158A1}" destId="{6C02C0CA-3F44-4199-A3EB-619DF3EEA66A}" srcOrd="0" destOrd="0" parTransId="{C340C196-66D6-44D9-94D1-D04C74E9A16F}" sibTransId="{83D742CC-E3BD-4E44-9F94-9723FEF7EDEC}"/>
    <dgm:cxn modelId="{29D7544F-2495-4001-859D-EB2AC44A4596}" srcId="{3E9A47CB-D0A8-4C7D-92BF-020CE2AF3528}" destId="{5DF58CB2-BF5E-4C68-8F6C-D472DE5FF212}" srcOrd="1" destOrd="0" parTransId="{C7A1E8EB-CB6C-4449-9A12-035AAD74236A}" sibTransId="{A9F65C12-00F9-47D7-8FE4-D290711E342C}"/>
    <dgm:cxn modelId="{2984A02B-C7A8-4667-8107-8B6DFEB47F6F}" srcId="{D9676AD5-0F4E-4D8B-8292-BB0208FBDA02}" destId="{683DB265-2216-479E-B634-635BC91E9BAA}" srcOrd="0" destOrd="0" parTransId="{04D2B3D5-B464-4EE3-8F83-10A1490298B7}" sibTransId="{6E3E642D-933B-499A-8264-A75D3C06271F}"/>
    <dgm:cxn modelId="{F5A20C60-8AEE-4DB7-B199-2338124A067F}" type="presOf" srcId="{D44F88E5-B8AE-4375-BDBD-0B647D591F39}" destId="{B05FD502-F1CD-433D-9EB4-55E74A02892A}" srcOrd="0" destOrd="0" presId="urn:microsoft.com/office/officeart/2005/8/layout/hProcess11"/>
    <dgm:cxn modelId="{82959543-5EC4-42C9-AC3F-69869F6C1D88}" type="presOf" srcId="{D9676AD5-0F4E-4D8B-8292-BB0208FBDA02}" destId="{EF96BCC4-84FF-4B87-A8C3-8086E12E5BEF}" srcOrd="0" destOrd="0" presId="urn:microsoft.com/office/officeart/2005/8/layout/hProcess11"/>
    <dgm:cxn modelId="{94B1BC1F-1911-46F9-BCAF-18E8E59BD1EA}" srcId="{3E9A47CB-D0A8-4C7D-92BF-020CE2AF3528}" destId="{D7FAEE27-0D93-4058-BA19-1EF707A158A1}" srcOrd="4" destOrd="0" parTransId="{1FB84398-BE58-4538-9034-91EC25255311}" sibTransId="{88BD589D-8D26-4695-BBA3-DC9C9159BF6B}"/>
    <dgm:cxn modelId="{04CACDC6-6062-4BBC-BA4A-EE7E80FE26E2}" srcId="{DF2D9473-56DE-404F-8BCA-9D7A8869B266}" destId="{77FFAA1F-5FB8-4991-B076-FB5550490262}" srcOrd="0" destOrd="0" parTransId="{3B991047-F77D-426E-AF51-743C3754BE23}" sibTransId="{4CAF03D0-EE63-4401-8B33-AE8B2D43E754}"/>
    <dgm:cxn modelId="{75D5B3CB-809A-4EED-9598-B31EACA4C87A}" type="presOf" srcId="{DF2D9473-56DE-404F-8BCA-9D7A8869B266}" destId="{88612385-6D77-42D8-8C7B-2BBA2A3FF15E}" srcOrd="0" destOrd="0" presId="urn:microsoft.com/office/officeart/2005/8/layout/hProcess11"/>
    <dgm:cxn modelId="{05DBB354-EF90-492E-BE90-AF157865C7A4}" type="presOf" srcId="{5DF58CB2-BF5E-4C68-8F6C-D472DE5FF212}" destId="{8029E4A3-1589-4226-9DE4-57CA696EC1D9}" srcOrd="0" destOrd="0" presId="urn:microsoft.com/office/officeart/2005/8/layout/hProcess11"/>
    <dgm:cxn modelId="{24C728CF-2A48-4D67-884F-8AE8FAA2077A}" type="presOf" srcId="{6C02C0CA-3F44-4199-A3EB-619DF3EEA66A}" destId="{7425A373-638C-4EEB-A19B-37992917606E}" srcOrd="0" destOrd="1" presId="urn:microsoft.com/office/officeart/2005/8/layout/hProcess11"/>
    <dgm:cxn modelId="{456E5B83-0861-420A-B49B-A3AF96C2B8D9}" srcId="{3E9A47CB-D0A8-4C7D-92BF-020CE2AF3528}" destId="{D9676AD5-0F4E-4D8B-8292-BB0208FBDA02}" srcOrd="3" destOrd="0" parTransId="{8C076C1E-1435-4508-9785-35F576C7C794}" sibTransId="{8D2EF9A0-5B27-4B95-BD02-B329B98566C0}"/>
    <dgm:cxn modelId="{1C9B0F16-8D6B-408C-B894-37A2E0408F06}" type="presParOf" srcId="{666750DF-5CC2-44BC-A6CE-B805A93533E6}" destId="{9B5FC699-5046-43B4-99F2-25319B75340F}" srcOrd="0" destOrd="0" presId="urn:microsoft.com/office/officeart/2005/8/layout/hProcess11"/>
    <dgm:cxn modelId="{0FAFB3CD-0D55-4667-BD2A-B41077E6366C}" type="presParOf" srcId="{666750DF-5CC2-44BC-A6CE-B805A93533E6}" destId="{92E053B4-0166-4E60-B8BC-445178F96B43}" srcOrd="1" destOrd="0" presId="urn:microsoft.com/office/officeart/2005/8/layout/hProcess11"/>
    <dgm:cxn modelId="{4CD9D274-F358-41C6-AC7B-BC8EE1F9ECA6}" type="presParOf" srcId="{92E053B4-0166-4E60-B8BC-445178F96B43}" destId="{D0F463E6-6DA4-41EF-B19A-D60EDA996EB7}" srcOrd="0" destOrd="0" presId="urn:microsoft.com/office/officeart/2005/8/layout/hProcess11"/>
    <dgm:cxn modelId="{4094DAE5-3C0A-4E87-AD01-0B58E27AF213}" type="presParOf" srcId="{D0F463E6-6DA4-41EF-B19A-D60EDA996EB7}" destId="{88612385-6D77-42D8-8C7B-2BBA2A3FF15E}" srcOrd="0" destOrd="0" presId="urn:microsoft.com/office/officeart/2005/8/layout/hProcess11"/>
    <dgm:cxn modelId="{80ADB7BE-7CC6-469F-AE76-46DC94EAF493}" type="presParOf" srcId="{D0F463E6-6DA4-41EF-B19A-D60EDA996EB7}" destId="{E92F671C-1ABC-4796-A020-753002EB7081}" srcOrd="1" destOrd="0" presId="urn:microsoft.com/office/officeart/2005/8/layout/hProcess11"/>
    <dgm:cxn modelId="{2DF759F0-D298-4312-8A3C-497AA4A586A6}" type="presParOf" srcId="{D0F463E6-6DA4-41EF-B19A-D60EDA996EB7}" destId="{E254CF54-4F84-4352-A08D-D5F8EFF5BAC8}" srcOrd="2" destOrd="0" presId="urn:microsoft.com/office/officeart/2005/8/layout/hProcess11"/>
    <dgm:cxn modelId="{701AC7CE-9701-4324-A1E1-72D2BB0DA2EF}" type="presParOf" srcId="{92E053B4-0166-4E60-B8BC-445178F96B43}" destId="{8DA0D32B-2891-466F-8AD7-4E1C94F009C7}" srcOrd="1" destOrd="0" presId="urn:microsoft.com/office/officeart/2005/8/layout/hProcess11"/>
    <dgm:cxn modelId="{CB75E66D-296A-4FA3-8E4E-0D0578791966}" type="presParOf" srcId="{92E053B4-0166-4E60-B8BC-445178F96B43}" destId="{74FC66AC-8E42-410D-B1B0-E9C461372C19}" srcOrd="2" destOrd="0" presId="urn:microsoft.com/office/officeart/2005/8/layout/hProcess11"/>
    <dgm:cxn modelId="{9349D4FD-8B4B-45A1-9E49-C00175A46557}" type="presParOf" srcId="{74FC66AC-8E42-410D-B1B0-E9C461372C19}" destId="{8029E4A3-1589-4226-9DE4-57CA696EC1D9}" srcOrd="0" destOrd="0" presId="urn:microsoft.com/office/officeart/2005/8/layout/hProcess11"/>
    <dgm:cxn modelId="{6617F8E3-8BAB-4F5A-9201-05519A973004}" type="presParOf" srcId="{74FC66AC-8E42-410D-B1B0-E9C461372C19}" destId="{414F80F2-4E42-4E4C-B8A7-30FFFE2CD866}" srcOrd="1" destOrd="0" presId="urn:microsoft.com/office/officeart/2005/8/layout/hProcess11"/>
    <dgm:cxn modelId="{A895C817-25B8-4804-8541-18F51DEF18DD}" type="presParOf" srcId="{74FC66AC-8E42-410D-B1B0-E9C461372C19}" destId="{B906D9C3-67F8-4064-B313-A23EBFA82A70}" srcOrd="2" destOrd="0" presId="urn:microsoft.com/office/officeart/2005/8/layout/hProcess11"/>
    <dgm:cxn modelId="{799D2EC0-FC97-470F-AE0F-103FC0CFBC56}" type="presParOf" srcId="{92E053B4-0166-4E60-B8BC-445178F96B43}" destId="{59BE706F-5A54-441C-ACBA-30D613F2CB0B}" srcOrd="3" destOrd="0" presId="urn:microsoft.com/office/officeart/2005/8/layout/hProcess11"/>
    <dgm:cxn modelId="{C8E1FFC7-6F4C-4B86-B795-78469298197C}" type="presParOf" srcId="{92E053B4-0166-4E60-B8BC-445178F96B43}" destId="{0F0F3978-D3C3-4663-AAE8-CFC5362BB437}" srcOrd="4" destOrd="0" presId="urn:microsoft.com/office/officeart/2005/8/layout/hProcess11"/>
    <dgm:cxn modelId="{49F1873A-E0C3-4A7E-BB28-4EB6756864D3}" type="presParOf" srcId="{0F0F3978-D3C3-4663-AAE8-CFC5362BB437}" destId="{B05FD502-F1CD-433D-9EB4-55E74A02892A}" srcOrd="0" destOrd="0" presId="urn:microsoft.com/office/officeart/2005/8/layout/hProcess11"/>
    <dgm:cxn modelId="{2F40039E-10B2-4DD8-91D5-D39A515410F1}" type="presParOf" srcId="{0F0F3978-D3C3-4663-AAE8-CFC5362BB437}" destId="{D611488F-4218-4C73-8264-87E07221BC23}" srcOrd="1" destOrd="0" presId="urn:microsoft.com/office/officeart/2005/8/layout/hProcess11"/>
    <dgm:cxn modelId="{6138DA0E-38A0-4DA8-9767-A1D64EE54B13}" type="presParOf" srcId="{0F0F3978-D3C3-4663-AAE8-CFC5362BB437}" destId="{7BC82991-1004-4A05-BCF1-89EA92A37FFA}" srcOrd="2" destOrd="0" presId="urn:microsoft.com/office/officeart/2005/8/layout/hProcess11"/>
    <dgm:cxn modelId="{F8A0A1A0-8371-494B-B948-8542E7E9FDE6}" type="presParOf" srcId="{92E053B4-0166-4E60-B8BC-445178F96B43}" destId="{0537B7AF-3784-4B48-9C42-6290C84A5880}" srcOrd="5" destOrd="0" presId="urn:microsoft.com/office/officeart/2005/8/layout/hProcess11"/>
    <dgm:cxn modelId="{CDBD73D4-E899-492D-8ED2-79E499C18DC2}" type="presParOf" srcId="{92E053B4-0166-4E60-B8BC-445178F96B43}" destId="{69333E61-5CBD-4CC6-84B4-1A58C8E05A2C}" srcOrd="6" destOrd="0" presId="urn:microsoft.com/office/officeart/2005/8/layout/hProcess11"/>
    <dgm:cxn modelId="{3CDB1417-B406-4121-B769-E6DAC89463BC}" type="presParOf" srcId="{69333E61-5CBD-4CC6-84B4-1A58C8E05A2C}" destId="{EF96BCC4-84FF-4B87-A8C3-8086E12E5BEF}" srcOrd="0" destOrd="0" presId="urn:microsoft.com/office/officeart/2005/8/layout/hProcess11"/>
    <dgm:cxn modelId="{C3A8C0B3-2961-49D2-9D72-7E405B33506D}" type="presParOf" srcId="{69333E61-5CBD-4CC6-84B4-1A58C8E05A2C}" destId="{183863CC-BF7A-4168-B369-8372DDC8C431}" srcOrd="1" destOrd="0" presId="urn:microsoft.com/office/officeart/2005/8/layout/hProcess11"/>
    <dgm:cxn modelId="{CB776E3C-D372-4FFE-A1FF-35F7EA42C691}" type="presParOf" srcId="{69333E61-5CBD-4CC6-84B4-1A58C8E05A2C}" destId="{48F6C8C6-32E7-49D1-A355-87CFED0C3180}" srcOrd="2" destOrd="0" presId="urn:microsoft.com/office/officeart/2005/8/layout/hProcess11"/>
    <dgm:cxn modelId="{782C20AA-87C7-4EFF-8EAD-C0F45B3E539D}" type="presParOf" srcId="{92E053B4-0166-4E60-B8BC-445178F96B43}" destId="{9B90DA10-408A-41BC-80B6-7AE73324FCEE}" srcOrd="7" destOrd="0" presId="urn:microsoft.com/office/officeart/2005/8/layout/hProcess11"/>
    <dgm:cxn modelId="{BFFB70EE-EA64-48CA-A683-C4AD4F06A98E}" type="presParOf" srcId="{92E053B4-0166-4E60-B8BC-445178F96B43}" destId="{8836B719-6DA8-491E-808D-E3C7C8E20E77}" srcOrd="8" destOrd="0" presId="urn:microsoft.com/office/officeart/2005/8/layout/hProcess11"/>
    <dgm:cxn modelId="{A54231BB-4637-49F9-828A-A0D1C5CE5D32}" type="presParOf" srcId="{8836B719-6DA8-491E-808D-E3C7C8E20E77}" destId="{7425A373-638C-4EEB-A19B-37992917606E}" srcOrd="0" destOrd="0" presId="urn:microsoft.com/office/officeart/2005/8/layout/hProcess11"/>
    <dgm:cxn modelId="{8F39CA14-EE5A-4A20-9F02-9B40D70D0DD5}" type="presParOf" srcId="{8836B719-6DA8-491E-808D-E3C7C8E20E77}" destId="{00EF950F-444E-4CD2-A48E-4FC0348E99A7}" srcOrd="1" destOrd="0" presId="urn:microsoft.com/office/officeart/2005/8/layout/hProcess11"/>
    <dgm:cxn modelId="{E6093F90-48DD-44CC-91C4-F48F5A2D5FAD}" type="presParOf" srcId="{8836B719-6DA8-491E-808D-E3C7C8E20E77}" destId="{A0190276-3AFE-4053-8257-4A97ED93DD7B}"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CEE6B-2BEB-49A6-9831-A11C561ADFE4}">
      <dsp:nvSpPr>
        <dsp:cNvPr id="0" name=""/>
        <dsp:cNvSpPr/>
      </dsp:nvSpPr>
      <dsp:spPr>
        <a:xfrm>
          <a:off x="0"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Identify MARC options for FY24</a:t>
          </a:r>
          <a:endParaRPr lang="en-US" sz="2000" kern="1200" dirty="0"/>
        </a:p>
      </dsp:txBody>
      <dsp:txXfrm>
        <a:off x="0" y="573683"/>
        <a:ext cx="2464593" cy="1478756"/>
      </dsp:txXfrm>
    </dsp:sp>
    <dsp:sp modelId="{FB1CCE07-D288-4B44-AED9-86D0BD31ECD0}">
      <dsp:nvSpPr>
        <dsp:cNvPr id="0" name=""/>
        <dsp:cNvSpPr/>
      </dsp:nvSpPr>
      <dsp:spPr>
        <a:xfrm>
          <a:off x="2711053"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Select the appropriate type of grant for your organization</a:t>
          </a:r>
          <a:endParaRPr lang="en-US" sz="2000" kern="1200" dirty="0"/>
        </a:p>
      </dsp:txBody>
      <dsp:txXfrm>
        <a:off x="2711053" y="573683"/>
        <a:ext cx="2464593" cy="1478756"/>
      </dsp:txXfrm>
    </dsp:sp>
    <dsp:sp modelId="{4E7669A4-3F80-422F-9AE2-B790C9CB95AA}">
      <dsp:nvSpPr>
        <dsp:cNvPr id="0" name=""/>
        <dsp:cNvSpPr/>
      </dsp:nvSpPr>
      <dsp:spPr>
        <a:xfrm>
          <a:off x="5422106"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Evaluate if a site is eligible and ready for a Cleanup Grant</a:t>
          </a:r>
          <a:endParaRPr lang="en-US" sz="2000" kern="1200" dirty="0"/>
        </a:p>
      </dsp:txBody>
      <dsp:txXfrm>
        <a:off x="5422106" y="573683"/>
        <a:ext cx="2464593" cy="1478756"/>
      </dsp:txXfrm>
    </dsp:sp>
    <dsp:sp modelId="{EF1B5F03-3C9F-49E3-8C40-83D73639AF59}">
      <dsp:nvSpPr>
        <dsp:cNvPr id="0" name=""/>
        <dsp:cNvSpPr/>
      </dsp:nvSpPr>
      <dsp:spPr>
        <a:xfrm>
          <a:off x="0"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Identify criteria to select type of grant, Target Areas and Site(s) for Assessment Grants</a:t>
          </a:r>
          <a:endParaRPr lang="en-US" sz="2000" kern="1200" dirty="0"/>
        </a:p>
      </dsp:txBody>
      <dsp:txXfrm>
        <a:off x="0" y="2298898"/>
        <a:ext cx="2464593" cy="1478756"/>
      </dsp:txXfrm>
    </dsp:sp>
    <dsp:sp modelId="{37B16126-73AC-4286-9D9C-A83FA8E277A1}">
      <dsp:nvSpPr>
        <dsp:cNvPr id="0" name=""/>
        <dsp:cNvSpPr/>
      </dsp:nvSpPr>
      <dsp:spPr>
        <a:xfrm>
          <a:off x="2711053"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Apply for sam.gov and grants.gov accounts</a:t>
          </a:r>
          <a:endParaRPr lang="en-US" sz="2000" kern="1200" dirty="0"/>
        </a:p>
      </dsp:txBody>
      <dsp:txXfrm>
        <a:off x="2711053" y="2298898"/>
        <a:ext cx="2464593" cy="1478756"/>
      </dsp:txXfrm>
    </dsp:sp>
    <dsp:sp modelId="{C1292D8B-74E2-4292-9D9E-F73B9F412D8A}">
      <dsp:nvSpPr>
        <dsp:cNvPr id="0" name=""/>
        <dsp:cNvSpPr/>
      </dsp:nvSpPr>
      <dsp:spPr>
        <a:xfrm>
          <a:off x="5422106"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Plan for additional training and find resources to prepare the proposal</a:t>
          </a:r>
          <a:endParaRPr lang="en-US" sz="2000" kern="1200" dirty="0"/>
        </a:p>
      </dsp:txBody>
      <dsp:txXfrm>
        <a:off x="5422106" y="2298898"/>
        <a:ext cx="2464593" cy="14787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0C134-B22E-4744-A9E2-8282A3F5B82C}">
      <dsp:nvSpPr>
        <dsp:cNvPr id="0" name=""/>
        <dsp:cNvSpPr/>
      </dsp:nvSpPr>
      <dsp:spPr>
        <a:xfrm>
          <a:off x="0" y="436371"/>
          <a:ext cx="6422116" cy="934963"/>
        </a:xfrm>
        <a:prstGeom prst="rightArrow">
          <a:avLst>
            <a:gd name="adj1" fmla="val 50000"/>
            <a:gd name="adj2" fmla="val 5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148425" numCol="1" spcCol="1270" anchor="ctr" anchorCtr="0">
          <a:noAutofit/>
        </a:bodyPr>
        <a:lstStyle/>
        <a:p>
          <a:pPr lvl="0" algn="l" defTabSz="533400">
            <a:lnSpc>
              <a:spcPct val="90000"/>
            </a:lnSpc>
            <a:spcBef>
              <a:spcPct val="0"/>
            </a:spcBef>
            <a:spcAft>
              <a:spcPct val="35000"/>
            </a:spcAft>
          </a:pPr>
          <a:r>
            <a:rPr lang="en-US" sz="1200" b="1" kern="1200" dirty="0">
              <a:latin typeface="+mn-lt"/>
              <a:cs typeface="Calibri Light" panose="020F0302020204030204" pitchFamily="34" charset="0"/>
            </a:rPr>
            <a:t>Property Information</a:t>
          </a:r>
        </a:p>
      </dsp:txBody>
      <dsp:txXfrm>
        <a:off x="0" y="670112"/>
        <a:ext cx="6188375" cy="467481"/>
      </dsp:txXfrm>
    </dsp:sp>
    <dsp:sp modelId="{17F37F57-AC6B-4A21-92FC-BF73BAF0BB2F}">
      <dsp:nvSpPr>
        <dsp:cNvPr id="0" name=""/>
        <dsp:cNvSpPr/>
      </dsp:nvSpPr>
      <dsp:spPr>
        <a:xfrm>
          <a:off x="0" y="1158888"/>
          <a:ext cx="1480297" cy="1729400"/>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latin typeface="+mn-lt"/>
              <a:cs typeface="Calibri Light" panose="020F0302020204030204" pitchFamily="34" charset="0"/>
            </a:rPr>
            <a:t>Ownership</a:t>
          </a:r>
        </a:p>
        <a:p>
          <a:pPr lvl="0" algn="l" defTabSz="533400">
            <a:lnSpc>
              <a:spcPct val="90000"/>
            </a:lnSpc>
            <a:spcBef>
              <a:spcPct val="0"/>
            </a:spcBef>
            <a:spcAft>
              <a:spcPct val="35000"/>
            </a:spcAft>
          </a:pPr>
          <a:r>
            <a:rPr lang="en-US" sz="1200" kern="1200" dirty="0">
              <a:latin typeface="+mn-lt"/>
              <a:cs typeface="Calibri Light" panose="020F0302020204030204" pitchFamily="34" charset="0"/>
            </a:rPr>
            <a:t>Land value</a:t>
          </a:r>
        </a:p>
        <a:p>
          <a:pPr lvl="0" algn="l" defTabSz="533400">
            <a:lnSpc>
              <a:spcPct val="90000"/>
            </a:lnSpc>
            <a:spcBef>
              <a:spcPct val="0"/>
            </a:spcBef>
            <a:spcAft>
              <a:spcPct val="35000"/>
            </a:spcAft>
          </a:pPr>
          <a:r>
            <a:rPr lang="en-US" sz="1200" kern="1200" dirty="0">
              <a:latin typeface="+mn-lt"/>
              <a:cs typeface="Calibri Light" panose="020F0302020204030204" pitchFamily="34" charset="0"/>
            </a:rPr>
            <a:t>Tax status</a:t>
          </a:r>
        </a:p>
        <a:p>
          <a:pPr lvl="0" algn="l" defTabSz="533400">
            <a:lnSpc>
              <a:spcPct val="90000"/>
            </a:lnSpc>
            <a:spcBef>
              <a:spcPct val="0"/>
            </a:spcBef>
            <a:spcAft>
              <a:spcPct val="35000"/>
            </a:spcAft>
          </a:pPr>
          <a:r>
            <a:rPr lang="en-US" sz="1200" kern="1200" dirty="0">
              <a:latin typeface="+mn-lt"/>
              <a:cs typeface="Calibri Light" panose="020F0302020204030204" pitchFamily="34" charset="0"/>
            </a:rPr>
            <a:t>Occupancy</a:t>
          </a:r>
        </a:p>
        <a:p>
          <a:pPr lvl="0" algn="l" defTabSz="533400">
            <a:lnSpc>
              <a:spcPct val="90000"/>
            </a:lnSpc>
            <a:spcBef>
              <a:spcPct val="0"/>
            </a:spcBef>
            <a:spcAft>
              <a:spcPct val="35000"/>
            </a:spcAft>
          </a:pPr>
          <a:r>
            <a:rPr lang="en-US" sz="1200" kern="1200" dirty="0">
              <a:latin typeface="+mn-lt"/>
              <a:cs typeface="Calibri Light" panose="020F0302020204030204" pitchFamily="34" charset="0"/>
            </a:rPr>
            <a:t>Zoning</a:t>
          </a:r>
        </a:p>
      </dsp:txBody>
      <dsp:txXfrm>
        <a:off x="0" y="1158888"/>
        <a:ext cx="1480297" cy="1729400"/>
      </dsp:txXfrm>
    </dsp:sp>
    <dsp:sp modelId="{FC67C551-E4AB-4C8F-B126-2BFCAEA5DD94}">
      <dsp:nvSpPr>
        <dsp:cNvPr id="0" name=""/>
        <dsp:cNvSpPr/>
      </dsp:nvSpPr>
      <dsp:spPr>
        <a:xfrm>
          <a:off x="1480297" y="747915"/>
          <a:ext cx="4941818" cy="934963"/>
        </a:xfrm>
        <a:prstGeom prst="rightArrow">
          <a:avLst>
            <a:gd name="adj1" fmla="val 50000"/>
            <a:gd name="adj2" fmla="val 50000"/>
          </a:avLst>
        </a:prstGeom>
        <a:solidFill>
          <a:schemeClr val="accent5">
            <a:hueOff val="1349897"/>
            <a:satOff val="-18743"/>
            <a:lumOff val="1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148425" numCol="1" spcCol="1270" anchor="ctr" anchorCtr="0">
          <a:noAutofit/>
        </a:bodyPr>
        <a:lstStyle/>
        <a:p>
          <a:pPr lvl="0" algn="l" defTabSz="533400">
            <a:lnSpc>
              <a:spcPct val="90000"/>
            </a:lnSpc>
            <a:spcBef>
              <a:spcPct val="0"/>
            </a:spcBef>
            <a:spcAft>
              <a:spcPct val="35000"/>
            </a:spcAft>
          </a:pPr>
          <a:r>
            <a:rPr lang="en-US" sz="1200" b="1" kern="1200" dirty="0">
              <a:latin typeface="+mn-lt"/>
              <a:cs typeface="Calibri Light" panose="020F0302020204030204" pitchFamily="34" charset="0"/>
            </a:rPr>
            <a:t>Opportunities &amp; Constraints</a:t>
          </a:r>
        </a:p>
      </dsp:txBody>
      <dsp:txXfrm>
        <a:off x="1480297" y="981656"/>
        <a:ext cx="4708077" cy="467481"/>
      </dsp:txXfrm>
    </dsp:sp>
    <dsp:sp modelId="{E40E25DC-6036-4F04-B554-F1641FD99797}">
      <dsp:nvSpPr>
        <dsp:cNvPr id="0" name=""/>
        <dsp:cNvSpPr/>
      </dsp:nvSpPr>
      <dsp:spPr>
        <a:xfrm>
          <a:off x="1480297" y="1470432"/>
          <a:ext cx="1480297" cy="1685320"/>
        </a:xfrm>
        <a:prstGeom prst="rect">
          <a:avLst/>
        </a:prstGeom>
        <a:solidFill>
          <a:schemeClr val="lt1">
            <a:hueOff val="0"/>
            <a:satOff val="0"/>
            <a:lumOff val="0"/>
            <a:alphaOff val="0"/>
          </a:schemeClr>
        </a:solidFill>
        <a:ln w="12700" cap="flat" cmpd="sng" algn="ctr">
          <a:solidFill>
            <a:schemeClr val="accent5">
              <a:hueOff val="1349897"/>
              <a:satOff val="-18743"/>
              <a:lumOff val="133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latin typeface="+mn-lt"/>
              <a:cs typeface="Calibri Light" panose="020F0302020204030204" pitchFamily="34" charset="0"/>
            </a:rPr>
            <a:t>Useable Acreage</a:t>
          </a:r>
        </a:p>
        <a:p>
          <a:pPr lvl="0" algn="l" defTabSz="533400">
            <a:lnSpc>
              <a:spcPct val="90000"/>
            </a:lnSpc>
            <a:spcBef>
              <a:spcPct val="0"/>
            </a:spcBef>
            <a:spcAft>
              <a:spcPct val="35000"/>
            </a:spcAft>
          </a:pPr>
          <a:r>
            <a:rPr lang="en-US" sz="1200" kern="1200" dirty="0">
              <a:latin typeface="+mn-lt"/>
              <a:cs typeface="Calibri Light" panose="020F0302020204030204" pitchFamily="34" charset="0"/>
            </a:rPr>
            <a:t>Accessibility</a:t>
          </a:r>
        </a:p>
        <a:p>
          <a:pPr lvl="0" algn="l" defTabSz="533400">
            <a:lnSpc>
              <a:spcPct val="90000"/>
            </a:lnSpc>
            <a:spcBef>
              <a:spcPct val="0"/>
            </a:spcBef>
            <a:spcAft>
              <a:spcPct val="35000"/>
            </a:spcAft>
          </a:pPr>
          <a:r>
            <a:rPr lang="en-US" sz="1200" kern="1200" dirty="0" smtClean="0">
              <a:latin typeface="+mn-lt"/>
              <a:cs typeface="Calibri Light" panose="020F0302020204030204" pitchFamily="34" charset="0"/>
            </a:rPr>
            <a:t>Structures</a:t>
          </a:r>
          <a:endParaRPr lang="en-US" sz="1200" kern="1200" dirty="0">
            <a:latin typeface="+mn-lt"/>
            <a:cs typeface="Calibri Light" panose="020F0302020204030204" pitchFamily="34" charset="0"/>
          </a:endParaRPr>
        </a:p>
        <a:p>
          <a:pPr lvl="0" algn="l" defTabSz="533400">
            <a:lnSpc>
              <a:spcPct val="90000"/>
            </a:lnSpc>
            <a:spcBef>
              <a:spcPct val="0"/>
            </a:spcBef>
            <a:spcAft>
              <a:spcPct val="35000"/>
            </a:spcAft>
          </a:pPr>
          <a:r>
            <a:rPr lang="en-US" sz="1200" kern="1200" dirty="0">
              <a:latin typeface="+mn-lt"/>
              <a:cs typeface="Calibri Light" panose="020F0302020204030204" pitchFamily="34" charset="0"/>
            </a:rPr>
            <a:t>Infrastructure</a:t>
          </a:r>
        </a:p>
        <a:p>
          <a:pPr lvl="0" algn="l" defTabSz="533400">
            <a:lnSpc>
              <a:spcPct val="90000"/>
            </a:lnSpc>
            <a:spcBef>
              <a:spcPct val="0"/>
            </a:spcBef>
            <a:spcAft>
              <a:spcPct val="35000"/>
            </a:spcAft>
          </a:pPr>
          <a:r>
            <a:rPr lang="en-US" sz="1200" kern="1200" dirty="0">
              <a:latin typeface="+mn-lt"/>
              <a:cs typeface="Calibri Light" panose="020F0302020204030204" pitchFamily="34" charset="0"/>
            </a:rPr>
            <a:t>Utilities </a:t>
          </a:r>
        </a:p>
        <a:p>
          <a:pPr lvl="0" algn="l" defTabSz="533400">
            <a:lnSpc>
              <a:spcPct val="90000"/>
            </a:lnSpc>
            <a:spcBef>
              <a:spcPct val="0"/>
            </a:spcBef>
            <a:spcAft>
              <a:spcPct val="35000"/>
            </a:spcAft>
          </a:pPr>
          <a:r>
            <a:rPr lang="en-US" sz="1200" kern="1200" dirty="0">
              <a:latin typeface="+mn-lt"/>
              <a:cs typeface="Calibri Light" panose="020F0302020204030204" pitchFamily="34" charset="0"/>
            </a:rPr>
            <a:t>Neighboring Land Use</a:t>
          </a:r>
        </a:p>
      </dsp:txBody>
      <dsp:txXfrm>
        <a:off x="1480297" y="1470432"/>
        <a:ext cx="1480297" cy="1685320"/>
      </dsp:txXfrm>
    </dsp:sp>
    <dsp:sp modelId="{C138B7C0-8FC6-423C-A0C4-55D7E7789D41}">
      <dsp:nvSpPr>
        <dsp:cNvPr id="0" name=""/>
        <dsp:cNvSpPr/>
      </dsp:nvSpPr>
      <dsp:spPr>
        <a:xfrm>
          <a:off x="2960595" y="1059459"/>
          <a:ext cx="3461520" cy="934963"/>
        </a:xfrm>
        <a:prstGeom prst="rightArrow">
          <a:avLst>
            <a:gd name="adj1" fmla="val 50000"/>
            <a:gd name="adj2" fmla="val 50000"/>
          </a:avLst>
        </a:prstGeom>
        <a:solidFill>
          <a:schemeClr val="accent5">
            <a:hueOff val="2699794"/>
            <a:satOff val="-37486"/>
            <a:lumOff val="26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148425" numCol="1" spcCol="1270" anchor="ctr" anchorCtr="0">
          <a:noAutofit/>
        </a:bodyPr>
        <a:lstStyle/>
        <a:p>
          <a:pPr lvl="0" algn="l" defTabSz="533400">
            <a:lnSpc>
              <a:spcPct val="90000"/>
            </a:lnSpc>
            <a:spcBef>
              <a:spcPct val="0"/>
            </a:spcBef>
            <a:spcAft>
              <a:spcPct val="35000"/>
            </a:spcAft>
          </a:pPr>
          <a:r>
            <a:rPr lang="en-US" sz="1200" b="1" kern="1200" dirty="0">
              <a:latin typeface="+mn-lt"/>
              <a:cs typeface="Calibri Light" panose="020F0302020204030204" pitchFamily="34" charset="0"/>
            </a:rPr>
            <a:t>Community</a:t>
          </a:r>
        </a:p>
      </dsp:txBody>
      <dsp:txXfrm>
        <a:off x="2960595" y="1293200"/>
        <a:ext cx="3227779" cy="467481"/>
      </dsp:txXfrm>
    </dsp:sp>
    <dsp:sp modelId="{0F8CD64B-DE06-41BA-973F-BD199BFB1690}">
      <dsp:nvSpPr>
        <dsp:cNvPr id="0" name=""/>
        <dsp:cNvSpPr/>
      </dsp:nvSpPr>
      <dsp:spPr>
        <a:xfrm>
          <a:off x="2960595" y="1781976"/>
          <a:ext cx="1480297" cy="1696589"/>
        </a:xfrm>
        <a:prstGeom prst="rect">
          <a:avLst/>
        </a:prstGeom>
        <a:solidFill>
          <a:schemeClr val="lt1">
            <a:hueOff val="0"/>
            <a:satOff val="0"/>
            <a:lumOff val="0"/>
            <a:alphaOff val="0"/>
          </a:schemeClr>
        </a:solidFill>
        <a:ln w="12700" cap="flat" cmpd="sng" algn="ctr">
          <a:solidFill>
            <a:schemeClr val="accent5">
              <a:hueOff val="2699794"/>
              <a:satOff val="-37486"/>
              <a:lumOff val="266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latin typeface="+mn-lt"/>
              <a:cs typeface="Calibri Light" panose="020F0302020204030204" pitchFamily="34" charset="0"/>
            </a:rPr>
            <a:t>Strengths &amp; Weaknesses</a:t>
          </a:r>
        </a:p>
        <a:p>
          <a:pPr lvl="0" algn="l" defTabSz="533400">
            <a:lnSpc>
              <a:spcPct val="90000"/>
            </a:lnSpc>
            <a:spcBef>
              <a:spcPct val="0"/>
            </a:spcBef>
            <a:spcAft>
              <a:spcPct val="35000"/>
            </a:spcAft>
          </a:pPr>
          <a:r>
            <a:rPr lang="en-US" sz="1200" kern="1200" dirty="0">
              <a:latin typeface="+mn-lt"/>
              <a:cs typeface="Calibri Light" panose="020F0302020204030204" pitchFamily="34" charset="0"/>
            </a:rPr>
            <a:t>Expectations</a:t>
          </a:r>
        </a:p>
      </dsp:txBody>
      <dsp:txXfrm>
        <a:off x="2960595" y="1781976"/>
        <a:ext cx="1480297" cy="1696589"/>
      </dsp:txXfrm>
    </dsp:sp>
    <dsp:sp modelId="{7D5C960E-A829-4D10-B179-15B9B0A27A50}">
      <dsp:nvSpPr>
        <dsp:cNvPr id="0" name=""/>
        <dsp:cNvSpPr/>
      </dsp:nvSpPr>
      <dsp:spPr>
        <a:xfrm>
          <a:off x="4440893" y="1371003"/>
          <a:ext cx="1981222" cy="934963"/>
        </a:xfrm>
        <a:prstGeom prst="rightArrow">
          <a:avLst>
            <a:gd name="adj1" fmla="val 50000"/>
            <a:gd name="adj2" fmla="val 50000"/>
          </a:avLst>
        </a:prstGeom>
        <a:solidFill>
          <a:schemeClr val="accent5">
            <a:hueOff val="4049691"/>
            <a:satOff val="-56229"/>
            <a:lumOff val="399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148425" numCol="1" spcCol="1270" anchor="ctr" anchorCtr="0">
          <a:noAutofit/>
        </a:bodyPr>
        <a:lstStyle/>
        <a:p>
          <a:pPr lvl="0" algn="l" defTabSz="533400">
            <a:lnSpc>
              <a:spcPct val="90000"/>
            </a:lnSpc>
            <a:spcBef>
              <a:spcPct val="0"/>
            </a:spcBef>
            <a:spcAft>
              <a:spcPct val="35000"/>
            </a:spcAft>
          </a:pPr>
          <a:r>
            <a:rPr lang="en-US" sz="1200" b="1" kern="1200" dirty="0">
              <a:latin typeface="+mn-lt"/>
              <a:cs typeface="Calibri Light" panose="020F0302020204030204" pitchFamily="34" charset="0"/>
            </a:rPr>
            <a:t>Market</a:t>
          </a:r>
        </a:p>
      </dsp:txBody>
      <dsp:txXfrm>
        <a:off x="4440893" y="1604744"/>
        <a:ext cx="1747481" cy="467481"/>
      </dsp:txXfrm>
    </dsp:sp>
    <dsp:sp modelId="{A2B93AE1-FE1A-4881-B008-6165960355AC}">
      <dsp:nvSpPr>
        <dsp:cNvPr id="0" name=""/>
        <dsp:cNvSpPr/>
      </dsp:nvSpPr>
      <dsp:spPr>
        <a:xfrm>
          <a:off x="4440893" y="2093521"/>
          <a:ext cx="1493784" cy="1716475"/>
        </a:xfrm>
        <a:prstGeom prst="rect">
          <a:avLst/>
        </a:prstGeom>
        <a:solidFill>
          <a:schemeClr val="lt1">
            <a:hueOff val="0"/>
            <a:satOff val="0"/>
            <a:lumOff val="0"/>
            <a:alphaOff val="0"/>
          </a:schemeClr>
        </a:solidFill>
        <a:ln w="12700" cap="flat" cmpd="sng" algn="ctr">
          <a:solidFill>
            <a:schemeClr val="accent5">
              <a:hueOff val="4049691"/>
              <a:satOff val="-56229"/>
              <a:lumOff val="399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latin typeface="+mn-lt"/>
              <a:cs typeface="Calibri Light" panose="020F0302020204030204" pitchFamily="34" charset="0"/>
            </a:rPr>
            <a:t>Local Economy</a:t>
          </a:r>
        </a:p>
        <a:p>
          <a:pPr lvl="0" algn="l" defTabSz="533400">
            <a:lnSpc>
              <a:spcPct val="90000"/>
            </a:lnSpc>
            <a:spcBef>
              <a:spcPct val="0"/>
            </a:spcBef>
            <a:spcAft>
              <a:spcPct val="35000"/>
            </a:spcAft>
          </a:pPr>
          <a:r>
            <a:rPr lang="en-US" sz="1200" kern="1200" dirty="0">
              <a:latin typeface="+mn-lt"/>
              <a:cs typeface="Calibri Light" panose="020F0302020204030204" pitchFamily="34" charset="0"/>
            </a:rPr>
            <a:t>Regional Economy </a:t>
          </a:r>
        </a:p>
        <a:p>
          <a:pPr lvl="0" algn="l" defTabSz="533400">
            <a:lnSpc>
              <a:spcPct val="90000"/>
            </a:lnSpc>
            <a:spcBef>
              <a:spcPct val="0"/>
            </a:spcBef>
            <a:spcAft>
              <a:spcPct val="35000"/>
            </a:spcAft>
          </a:pPr>
          <a:r>
            <a:rPr lang="en-US" sz="1200" kern="1200" dirty="0">
              <a:latin typeface="+mn-lt"/>
              <a:cs typeface="Calibri Light" panose="020F0302020204030204" pitchFamily="34" charset="0"/>
            </a:rPr>
            <a:t>Demographics</a:t>
          </a:r>
        </a:p>
        <a:p>
          <a:pPr lvl="0" algn="l" defTabSz="533400">
            <a:lnSpc>
              <a:spcPct val="90000"/>
            </a:lnSpc>
            <a:spcBef>
              <a:spcPct val="0"/>
            </a:spcBef>
            <a:spcAft>
              <a:spcPct val="35000"/>
            </a:spcAft>
          </a:pPr>
          <a:r>
            <a:rPr lang="en-US" sz="1200" kern="1200" dirty="0">
              <a:latin typeface="+mn-lt"/>
              <a:cs typeface="Calibri Light" panose="020F0302020204030204" pitchFamily="34" charset="0"/>
            </a:rPr>
            <a:t>Land Availability</a:t>
          </a:r>
        </a:p>
      </dsp:txBody>
      <dsp:txXfrm>
        <a:off x="4440893" y="2093521"/>
        <a:ext cx="1493784" cy="17164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CEE6B-2BEB-49A6-9831-A11C561ADFE4}">
      <dsp:nvSpPr>
        <dsp:cNvPr id="0" name=""/>
        <dsp:cNvSpPr/>
      </dsp:nvSpPr>
      <dsp:spPr>
        <a:xfrm>
          <a:off x="0"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Identify MARC options for FY24</a:t>
          </a:r>
          <a:endParaRPr lang="en-US" sz="2000" kern="1200" dirty="0"/>
        </a:p>
      </dsp:txBody>
      <dsp:txXfrm>
        <a:off x="0" y="573683"/>
        <a:ext cx="2464593" cy="1478756"/>
      </dsp:txXfrm>
    </dsp:sp>
    <dsp:sp modelId="{FB1CCE07-D288-4B44-AED9-86D0BD31ECD0}">
      <dsp:nvSpPr>
        <dsp:cNvPr id="0" name=""/>
        <dsp:cNvSpPr/>
      </dsp:nvSpPr>
      <dsp:spPr>
        <a:xfrm>
          <a:off x="2711053"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Select the appropriate type of grant for your organization</a:t>
          </a:r>
          <a:endParaRPr lang="en-US" sz="2000" kern="1200" dirty="0"/>
        </a:p>
      </dsp:txBody>
      <dsp:txXfrm>
        <a:off x="2711053" y="573683"/>
        <a:ext cx="2464593" cy="1478756"/>
      </dsp:txXfrm>
    </dsp:sp>
    <dsp:sp modelId="{4E7669A4-3F80-422F-9AE2-B790C9CB95AA}">
      <dsp:nvSpPr>
        <dsp:cNvPr id="0" name=""/>
        <dsp:cNvSpPr/>
      </dsp:nvSpPr>
      <dsp:spPr>
        <a:xfrm>
          <a:off x="5422106"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Evaluate if a site is eligible and ready for a Cleanup Grant</a:t>
          </a:r>
          <a:endParaRPr lang="en-US" sz="2000" kern="1200" dirty="0"/>
        </a:p>
      </dsp:txBody>
      <dsp:txXfrm>
        <a:off x="5422106" y="573683"/>
        <a:ext cx="2464593" cy="1478756"/>
      </dsp:txXfrm>
    </dsp:sp>
    <dsp:sp modelId="{EF1B5F03-3C9F-49E3-8C40-83D73639AF59}">
      <dsp:nvSpPr>
        <dsp:cNvPr id="0" name=""/>
        <dsp:cNvSpPr/>
      </dsp:nvSpPr>
      <dsp:spPr>
        <a:xfrm>
          <a:off x="0" y="2298898"/>
          <a:ext cx="2464593" cy="1478756"/>
        </a:xfrm>
        <a:prstGeom prst="rect">
          <a:avLst/>
        </a:prstGeom>
        <a:solidFill>
          <a:schemeClr val="tx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Identify criteria to select type of grant, Target Areas and Site(s) for Assessment Grants</a:t>
          </a:r>
          <a:endParaRPr lang="en-US" sz="2000" kern="1200" dirty="0">
            <a:solidFill>
              <a:schemeClr val="bg1"/>
            </a:solidFill>
          </a:endParaRPr>
        </a:p>
      </dsp:txBody>
      <dsp:txXfrm>
        <a:off x="0" y="2298898"/>
        <a:ext cx="2464593" cy="1478756"/>
      </dsp:txXfrm>
    </dsp:sp>
    <dsp:sp modelId="{37B16126-73AC-4286-9D9C-A83FA8E277A1}">
      <dsp:nvSpPr>
        <dsp:cNvPr id="0" name=""/>
        <dsp:cNvSpPr/>
      </dsp:nvSpPr>
      <dsp:spPr>
        <a:xfrm>
          <a:off x="2711053"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Apply for sam.gov and grants.gov accounts</a:t>
          </a:r>
          <a:endParaRPr lang="en-US" sz="2000" kern="1200" dirty="0"/>
        </a:p>
      </dsp:txBody>
      <dsp:txXfrm>
        <a:off x="2711053" y="2298898"/>
        <a:ext cx="2464593" cy="1478756"/>
      </dsp:txXfrm>
    </dsp:sp>
    <dsp:sp modelId="{C1292D8B-74E2-4292-9D9E-F73B9F412D8A}">
      <dsp:nvSpPr>
        <dsp:cNvPr id="0" name=""/>
        <dsp:cNvSpPr/>
      </dsp:nvSpPr>
      <dsp:spPr>
        <a:xfrm>
          <a:off x="5422106"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Plan for additional training and find resources to prepare the proposal</a:t>
          </a:r>
          <a:endParaRPr lang="en-US" sz="2000" kern="1200" dirty="0"/>
        </a:p>
      </dsp:txBody>
      <dsp:txXfrm>
        <a:off x="5422106" y="2298898"/>
        <a:ext cx="2464593" cy="14787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04003-3351-47D1-8CF1-1A28F4D02E97}">
      <dsp:nvSpPr>
        <dsp:cNvPr id="0" name=""/>
        <dsp:cNvSpPr/>
      </dsp:nvSpPr>
      <dsp:spPr>
        <a:xfrm>
          <a:off x="4252" y="0"/>
          <a:ext cx="2551504" cy="2123951"/>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0C4C5F-475A-492A-BEEB-35F1480D96AC}">
      <dsp:nvSpPr>
        <dsp:cNvPr id="0" name=""/>
        <dsp:cNvSpPr/>
      </dsp:nvSpPr>
      <dsp:spPr>
        <a:xfrm>
          <a:off x="2632302" y="0"/>
          <a:ext cx="4329826" cy="2123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0" rIns="99568" bIns="99568" numCol="1" spcCol="1270" anchor="ctr" anchorCtr="0">
          <a:noAutofit/>
        </a:bodyPr>
        <a:lstStyle/>
        <a:p>
          <a:pPr lvl="0" algn="l" defTabSz="622300">
            <a:lnSpc>
              <a:spcPct val="90000"/>
            </a:lnSpc>
            <a:spcBef>
              <a:spcPct val="0"/>
            </a:spcBef>
            <a:spcAft>
              <a:spcPct val="35000"/>
            </a:spcAft>
          </a:pPr>
          <a:r>
            <a:rPr lang="en-US" sz="1400" kern="1200" dirty="0" smtClean="0"/>
            <a:t>Single applicant, all typical entities eligible (state, regional, town, EDCs, non profits, tribes)</a:t>
          </a:r>
        </a:p>
        <a:p>
          <a:pPr lvl="0" algn="l" defTabSz="622300">
            <a:lnSpc>
              <a:spcPct val="90000"/>
            </a:lnSpc>
            <a:spcBef>
              <a:spcPct val="0"/>
            </a:spcBef>
            <a:spcAft>
              <a:spcPct val="35000"/>
            </a:spcAft>
          </a:pPr>
          <a:r>
            <a:rPr lang="en-US" sz="1400" kern="1200" dirty="0" smtClean="0"/>
            <a:t>$500K, 4 years </a:t>
          </a:r>
          <a:endParaRPr lang="en-US" sz="1400" kern="1200" dirty="0"/>
        </a:p>
      </dsp:txBody>
      <dsp:txXfrm>
        <a:off x="2632302" y="0"/>
        <a:ext cx="4329826" cy="2123951"/>
      </dsp:txXfrm>
    </dsp:sp>
    <dsp:sp modelId="{DA5DA910-0F52-4FE3-B7B1-7F413F007B7C}">
      <dsp:nvSpPr>
        <dsp:cNvPr id="0" name=""/>
        <dsp:cNvSpPr/>
      </dsp:nvSpPr>
      <dsp:spPr>
        <a:xfrm>
          <a:off x="769703" y="2300947"/>
          <a:ext cx="2551504" cy="2123951"/>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7AEF5-D239-43E4-AA83-D1403144C8F2}">
      <dsp:nvSpPr>
        <dsp:cNvPr id="0" name=""/>
        <dsp:cNvSpPr/>
      </dsp:nvSpPr>
      <dsp:spPr>
        <a:xfrm>
          <a:off x="3397754" y="2300947"/>
          <a:ext cx="4329826" cy="2123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0" rIns="99568" bIns="99568" numCol="1" spcCol="1270" anchor="ctr" anchorCtr="0">
          <a:noAutofit/>
        </a:bodyPr>
        <a:lstStyle/>
        <a:p>
          <a:pPr lvl="0" algn="l" defTabSz="622300">
            <a:lnSpc>
              <a:spcPct val="90000"/>
            </a:lnSpc>
            <a:spcBef>
              <a:spcPct val="0"/>
            </a:spcBef>
            <a:spcAft>
              <a:spcPct val="35000"/>
            </a:spcAft>
          </a:pPr>
          <a:r>
            <a:rPr lang="en-US" sz="1400" kern="1200" dirty="0" smtClean="0"/>
            <a:t>Lead applicant state, tribe or regional planning commission</a:t>
          </a:r>
        </a:p>
        <a:p>
          <a:pPr lvl="0" algn="l" defTabSz="622300">
            <a:lnSpc>
              <a:spcPct val="90000"/>
            </a:lnSpc>
            <a:spcBef>
              <a:spcPct val="0"/>
            </a:spcBef>
            <a:spcAft>
              <a:spcPct val="35000"/>
            </a:spcAft>
          </a:pPr>
          <a:r>
            <a:rPr lang="en-US" sz="1400" kern="1200" dirty="0" smtClean="0"/>
            <a:t>Two to four additional members (towns, redevelopment agencies, non profits)</a:t>
          </a:r>
        </a:p>
        <a:p>
          <a:pPr lvl="0" algn="l" defTabSz="622300">
            <a:lnSpc>
              <a:spcPct val="90000"/>
            </a:lnSpc>
            <a:spcBef>
              <a:spcPct val="0"/>
            </a:spcBef>
            <a:spcAft>
              <a:spcPct val="35000"/>
            </a:spcAft>
          </a:pPr>
          <a:r>
            <a:rPr lang="en-US" sz="1400" kern="1200" dirty="0" smtClean="0"/>
            <a:t>Each member must NOT have active MARC grant NOR MARC grant closed in 2015 or later</a:t>
          </a:r>
        </a:p>
        <a:p>
          <a:pPr lvl="0" algn="l" defTabSz="622300">
            <a:lnSpc>
              <a:spcPct val="90000"/>
            </a:lnSpc>
            <a:spcBef>
              <a:spcPct val="0"/>
            </a:spcBef>
            <a:spcAft>
              <a:spcPct val="35000"/>
            </a:spcAft>
          </a:pPr>
          <a:r>
            <a:rPr lang="en-US" sz="1400" kern="1200" dirty="0" smtClean="0"/>
            <a:t>$1M, 4 years</a:t>
          </a:r>
        </a:p>
        <a:p>
          <a:pPr lvl="0" algn="l" defTabSz="622300">
            <a:lnSpc>
              <a:spcPct val="90000"/>
            </a:lnSpc>
            <a:spcBef>
              <a:spcPct val="0"/>
            </a:spcBef>
            <a:spcAft>
              <a:spcPct val="35000"/>
            </a:spcAft>
          </a:pPr>
          <a:r>
            <a:rPr lang="en-US" sz="1400" kern="1200" dirty="0" smtClean="0"/>
            <a:t>Minimum 2 sites PER MEMBER</a:t>
          </a:r>
        </a:p>
        <a:p>
          <a:pPr lvl="0" algn="l" defTabSz="622300">
            <a:lnSpc>
              <a:spcPct val="90000"/>
            </a:lnSpc>
            <a:spcBef>
              <a:spcPct val="0"/>
            </a:spcBef>
            <a:spcAft>
              <a:spcPct val="35000"/>
            </a:spcAft>
          </a:pPr>
          <a:r>
            <a:rPr lang="en-US" sz="1400" kern="1200" dirty="0" smtClean="0"/>
            <a:t>Must have formal agreement to attach to submission</a:t>
          </a:r>
          <a:endParaRPr lang="en-US" sz="1400" kern="1200" dirty="0"/>
        </a:p>
      </dsp:txBody>
      <dsp:txXfrm>
        <a:off x="3397754" y="2300947"/>
        <a:ext cx="4329826" cy="212395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CAA9A-440F-40C2-938D-1215B1093139}">
      <dsp:nvSpPr>
        <dsp:cNvPr id="0" name=""/>
        <dsp:cNvSpPr/>
      </dsp:nvSpPr>
      <dsp:spPr>
        <a:xfrm>
          <a:off x="4046576" y="102862"/>
          <a:ext cx="1629699" cy="162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Identify sites across geographic boundaries</a:t>
          </a:r>
          <a:endParaRPr lang="en-US" sz="1900" kern="1200" dirty="0"/>
        </a:p>
      </dsp:txBody>
      <dsp:txXfrm>
        <a:off x="4046576" y="102862"/>
        <a:ext cx="1629699" cy="1629699"/>
      </dsp:txXfrm>
    </dsp:sp>
    <dsp:sp modelId="{6F52B866-5B2D-49EF-A930-4C324E8610A5}">
      <dsp:nvSpPr>
        <dsp:cNvPr id="0" name=""/>
        <dsp:cNvSpPr/>
      </dsp:nvSpPr>
      <dsp:spPr>
        <a:xfrm>
          <a:off x="1174110" y="-136"/>
          <a:ext cx="4605165" cy="4605165"/>
        </a:xfrm>
        <a:prstGeom prst="circularArrow">
          <a:avLst>
            <a:gd name="adj1" fmla="val 6901"/>
            <a:gd name="adj2" fmla="val 465249"/>
            <a:gd name="adj3" fmla="val 549850"/>
            <a:gd name="adj4" fmla="val 20584901"/>
            <a:gd name="adj5" fmla="val 805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79FE3-6C9A-4731-AF60-248D7F07DB9E}">
      <dsp:nvSpPr>
        <dsp:cNvPr id="0" name=""/>
        <dsp:cNvSpPr/>
      </dsp:nvSpPr>
      <dsp:spPr>
        <a:xfrm>
          <a:off x="4046576" y="2872329"/>
          <a:ext cx="1629699" cy="162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Map sites and identify clusters in one or more Census Tracts (Target Area)</a:t>
          </a:r>
          <a:endParaRPr lang="en-US" sz="1900" kern="1200" dirty="0"/>
        </a:p>
      </dsp:txBody>
      <dsp:txXfrm>
        <a:off x="4046576" y="2872329"/>
        <a:ext cx="1629699" cy="1629699"/>
      </dsp:txXfrm>
    </dsp:sp>
    <dsp:sp modelId="{F2142B08-8531-4FC4-AA4C-CB011CE1D511}">
      <dsp:nvSpPr>
        <dsp:cNvPr id="0" name=""/>
        <dsp:cNvSpPr/>
      </dsp:nvSpPr>
      <dsp:spPr>
        <a:xfrm>
          <a:off x="1174110" y="-136"/>
          <a:ext cx="4605165" cy="4605165"/>
        </a:xfrm>
        <a:prstGeom prst="circularArrow">
          <a:avLst>
            <a:gd name="adj1" fmla="val 6901"/>
            <a:gd name="adj2" fmla="val 465249"/>
            <a:gd name="adj3" fmla="val 5949850"/>
            <a:gd name="adj4" fmla="val 4384901"/>
            <a:gd name="adj5" fmla="val 805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7CD1BC-FBCD-4C20-8B0E-C101EE52C837}">
      <dsp:nvSpPr>
        <dsp:cNvPr id="0" name=""/>
        <dsp:cNvSpPr/>
      </dsp:nvSpPr>
      <dsp:spPr>
        <a:xfrm>
          <a:off x="1277109" y="2872329"/>
          <a:ext cx="1629699" cy="162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Review area demographics compared to EPA criteria</a:t>
          </a:r>
          <a:endParaRPr lang="en-US" sz="1900" kern="1200" dirty="0"/>
        </a:p>
      </dsp:txBody>
      <dsp:txXfrm>
        <a:off x="1277109" y="2872329"/>
        <a:ext cx="1629699" cy="1629699"/>
      </dsp:txXfrm>
    </dsp:sp>
    <dsp:sp modelId="{5C4AB5E2-10A9-4831-830B-9ABD6BDFA033}">
      <dsp:nvSpPr>
        <dsp:cNvPr id="0" name=""/>
        <dsp:cNvSpPr/>
      </dsp:nvSpPr>
      <dsp:spPr>
        <a:xfrm>
          <a:off x="1174110" y="-136"/>
          <a:ext cx="4605165" cy="4605165"/>
        </a:xfrm>
        <a:prstGeom prst="circularArrow">
          <a:avLst>
            <a:gd name="adj1" fmla="val 6901"/>
            <a:gd name="adj2" fmla="val 465249"/>
            <a:gd name="adj3" fmla="val 11349850"/>
            <a:gd name="adj4" fmla="val 9784901"/>
            <a:gd name="adj5" fmla="val 805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293E3-0C93-4E07-8E96-F3273A65136A}">
      <dsp:nvSpPr>
        <dsp:cNvPr id="0" name=""/>
        <dsp:cNvSpPr/>
      </dsp:nvSpPr>
      <dsp:spPr>
        <a:xfrm>
          <a:off x="1277109" y="102862"/>
          <a:ext cx="1629699" cy="162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Select sites in areas with underserved communities</a:t>
          </a:r>
          <a:endParaRPr lang="en-US" sz="1900" kern="1200" dirty="0"/>
        </a:p>
      </dsp:txBody>
      <dsp:txXfrm>
        <a:off x="1277109" y="102862"/>
        <a:ext cx="1629699" cy="1629699"/>
      </dsp:txXfrm>
    </dsp:sp>
    <dsp:sp modelId="{1514411A-9BC9-4902-88C2-FC2364B117EB}">
      <dsp:nvSpPr>
        <dsp:cNvPr id="0" name=""/>
        <dsp:cNvSpPr/>
      </dsp:nvSpPr>
      <dsp:spPr>
        <a:xfrm>
          <a:off x="1174110" y="-136"/>
          <a:ext cx="4605165" cy="4605165"/>
        </a:xfrm>
        <a:prstGeom prst="circularArrow">
          <a:avLst>
            <a:gd name="adj1" fmla="val 6901"/>
            <a:gd name="adj2" fmla="val 465249"/>
            <a:gd name="adj3" fmla="val 16749850"/>
            <a:gd name="adj4" fmla="val 15184901"/>
            <a:gd name="adj5" fmla="val 805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A3DC3-EEE7-402A-A489-2126492F3BDC}">
      <dsp:nvSpPr>
        <dsp:cNvPr id="0" name=""/>
        <dsp:cNvSpPr/>
      </dsp:nvSpPr>
      <dsp:spPr>
        <a:xfrm>
          <a:off x="0" y="670003"/>
          <a:ext cx="6595138" cy="403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2FB3914-9106-4D2B-9971-9E2FD94E26D8}">
      <dsp:nvSpPr>
        <dsp:cNvPr id="0" name=""/>
        <dsp:cNvSpPr/>
      </dsp:nvSpPr>
      <dsp:spPr>
        <a:xfrm>
          <a:off x="329756" y="433843"/>
          <a:ext cx="4616596" cy="4723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496" tIns="0" rIns="174496" bIns="0" numCol="1" spcCol="1270" anchor="ctr" anchorCtr="0">
          <a:noAutofit/>
        </a:bodyPr>
        <a:lstStyle/>
        <a:p>
          <a:pPr lvl="0" algn="l" defTabSz="711200" rtl="0">
            <a:lnSpc>
              <a:spcPct val="90000"/>
            </a:lnSpc>
            <a:spcBef>
              <a:spcPct val="0"/>
            </a:spcBef>
            <a:spcAft>
              <a:spcPct val="35000"/>
            </a:spcAft>
          </a:pPr>
          <a:r>
            <a:rPr lang="en-US" sz="1600" kern="1200" smtClean="0"/>
            <a:t>Suggest to have at least two priority sites</a:t>
          </a:r>
          <a:endParaRPr lang="en-US" sz="1600" kern="1200"/>
        </a:p>
      </dsp:txBody>
      <dsp:txXfrm>
        <a:off x="352813" y="456900"/>
        <a:ext cx="4570482" cy="426206"/>
      </dsp:txXfrm>
    </dsp:sp>
    <dsp:sp modelId="{C30A1405-6296-4342-94CF-500D1C65ACD1}">
      <dsp:nvSpPr>
        <dsp:cNvPr id="0" name=""/>
        <dsp:cNvSpPr/>
      </dsp:nvSpPr>
      <dsp:spPr>
        <a:xfrm>
          <a:off x="0" y="1395763"/>
          <a:ext cx="6595138" cy="403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B3AD72E-EC10-4DB5-BFEC-66E96EF7758B}">
      <dsp:nvSpPr>
        <dsp:cNvPr id="0" name=""/>
        <dsp:cNvSpPr/>
      </dsp:nvSpPr>
      <dsp:spPr>
        <a:xfrm>
          <a:off x="329756" y="1159603"/>
          <a:ext cx="4616596" cy="4723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496" tIns="0" rIns="174496" bIns="0" numCol="1" spcCol="1270" anchor="ctr" anchorCtr="0">
          <a:noAutofit/>
        </a:bodyPr>
        <a:lstStyle/>
        <a:p>
          <a:pPr lvl="0" algn="l" defTabSz="711200" rtl="0">
            <a:lnSpc>
              <a:spcPct val="90000"/>
            </a:lnSpc>
            <a:spcBef>
              <a:spcPct val="0"/>
            </a:spcBef>
            <a:spcAft>
              <a:spcPct val="35000"/>
            </a:spcAft>
          </a:pPr>
          <a:r>
            <a:rPr lang="en-US" sz="1600" kern="1200" dirty="0" smtClean="0"/>
            <a:t>Must meet brownfield definition (underutilized or abandoned, potential for contamination)</a:t>
          </a:r>
          <a:endParaRPr lang="en-US" sz="1600" kern="1200" dirty="0"/>
        </a:p>
      </dsp:txBody>
      <dsp:txXfrm>
        <a:off x="352813" y="1182660"/>
        <a:ext cx="4570482" cy="426206"/>
      </dsp:txXfrm>
    </dsp:sp>
    <dsp:sp modelId="{0B64B732-3252-4177-9E35-2DEEA4D6056E}">
      <dsp:nvSpPr>
        <dsp:cNvPr id="0" name=""/>
        <dsp:cNvSpPr/>
      </dsp:nvSpPr>
      <dsp:spPr>
        <a:xfrm>
          <a:off x="0" y="2121523"/>
          <a:ext cx="6595138" cy="403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5D06ED0-401D-41F9-B6E8-3FAAF0CD041F}">
      <dsp:nvSpPr>
        <dsp:cNvPr id="0" name=""/>
        <dsp:cNvSpPr/>
      </dsp:nvSpPr>
      <dsp:spPr>
        <a:xfrm>
          <a:off x="329756" y="1885363"/>
          <a:ext cx="4616596" cy="4723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496" tIns="0" rIns="174496" bIns="0" numCol="1" spcCol="1270" anchor="ctr" anchorCtr="0">
          <a:noAutofit/>
        </a:bodyPr>
        <a:lstStyle/>
        <a:p>
          <a:pPr lvl="0" algn="l" defTabSz="711200" rtl="0">
            <a:lnSpc>
              <a:spcPct val="90000"/>
            </a:lnSpc>
            <a:spcBef>
              <a:spcPct val="0"/>
            </a:spcBef>
            <a:spcAft>
              <a:spcPct val="35000"/>
            </a:spcAft>
          </a:pPr>
          <a:r>
            <a:rPr lang="en-US" sz="1600" kern="1200" dirty="0" smtClean="0"/>
            <a:t>Can be privately owned</a:t>
          </a:r>
          <a:endParaRPr lang="en-US" sz="1600" kern="1200" dirty="0"/>
        </a:p>
      </dsp:txBody>
      <dsp:txXfrm>
        <a:off x="352813" y="1908420"/>
        <a:ext cx="4570482" cy="426206"/>
      </dsp:txXfrm>
    </dsp:sp>
    <dsp:sp modelId="{69C472E5-299E-4796-931D-8BDB7DA6EC53}">
      <dsp:nvSpPr>
        <dsp:cNvPr id="0" name=""/>
        <dsp:cNvSpPr/>
      </dsp:nvSpPr>
      <dsp:spPr>
        <a:xfrm>
          <a:off x="0" y="2847283"/>
          <a:ext cx="6595138" cy="403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9A14BA0-521F-405D-8DBC-B06021E22673}">
      <dsp:nvSpPr>
        <dsp:cNvPr id="0" name=""/>
        <dsp:cNvSpPr/>
      </dsp:nvSpPr>
      <dsp:spPr>
        <a:xfrm>
          <a:off x="329756" y="2611123"/>
          <a:ext cx="4616596" cy="4723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496" tIns="0" rIns="174496" bIns="0" numCol="1" spcCol="1270" anchor="ctr" anchorCtr="0">
          <a:noAutofit/>
        </a:bodyPr>
        <a:lstStyle/>
        <a:p>
          <a:pPr lvl="0" algn="l" defTabSz="711200" rtl="0">
            <a:lnSpc>
              <a:spcPct val="90000"/>
            </a:lnSpc>
            <a:spcBef>
              <a:spcPct val="0"/>
            </a:spcBef>
            <a:spcAft>
              <a:spcPct val="35000"/>
            </a:spcAft>
          </a:pPr>
          <a:r>
            <a:rPr lang="en-US" sz="1600" kern="1200" smtClean="0"/>
            <a:t>Applicant cannot be liable for contamination</a:t>
          </a:r>
          <a:endParaRPr lang="en-US" sz="1600" kern="1200"/>
        </a:p>
      </dsp:txBody>
      <dsp:txXfrm>
        <a:off x="352813" y="2634180"/>
        <a:ext cx="4570482" cy="426206"/>
      </dsp:txXfrm>
    </dsp:sp>
    <dsp:sp modelId="{13F3726E-984B-47CF-B431-391BA93CEBAA}">
      <dsp:nvSpPr>
        <dsp:cNvPr id="0" name=""/>
        <dsp:cNvSpPr/>
      </dsp:nvSpPr>
      <dsp:spPr>
        <a:xfrm>
          <a:off x="0" y="3573043"/>
          <a:ext cx="6595138" cy="403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954623F-613A-4179-9D68-1FB51D27BCBE}">
      <dsp:nvSpPr>
        <dsp:cNvPr id="0" name=""/>
        <dsp:cNvSpPr/>
      </dsp:nvSpPr>
      <dsp:spPr>
        <a:xfrm>
          <a:off x="329756" y="3336883"/>
          <a:ext cx="4616596" cy="4723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496" tIns="0" rIns="174496" bIns="0" numCol="1" spcCol="1270" anchor="ctr" anchorCtr="0">
          <a:noAutofit/>
        </a:bodyPr>
        <a:lstStyle/>
        <a:p>
          <a:pPr lvl="0" algn="l" defTabSz="711200" rtl="0">
            <a:lnSpc>
              <a:spcPct val="90000"/>
            </a:lnSpc>
            <a:spcBef>
              <a:spcPct val="0"/>
            </a:spcBef>
            <a:spcAft>
              <a:spcPct val="35000"/>
            </a:spcAft>
          </a:pPr>
          <a:r>
            <a:rPr lang="en-US" sz="1600" kern="1200" dirty="0" smtClean="0"/>
            <a:t>Schools can be considered for hazardous building material surveys</a:t>
          </a:r>
          <a:endParaRPr lang="en-US" sz="1600" kern="1200" dirty="0"/>
        </a:p>
      </dsp:txBody>
      <dsp:txXfrm>
        <a:off x="352813" y="3359940"/>
        <a:ext cx="4570482" cy="426206"/>
      </dsp:txXfrm>
    </dsp:sp>
    <dsp:sp modelId="{6D9D5FA1-9D07-4308-BF23-3173963038A3}">
      <dsp:nvSpPr>
        <dsp:cNvPr id="0" name=""/>
        <dsp:cNvSpPr/>
      </dsp:nvSpPr>
      <dsp:spPr>
        <a:xfrm>
          <a:off x="0" y="4298803"/>
          <a:ext cx="6595138" cy="4032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6E1283C-54E1-46B5-8C63-0A521B9AEAD0}">
      <dsp:nvSpPr>
        <dsp:cNvPr id="0" name=""/>
        <dsp:cNvSpPr/>
      </dsp:nvSpPr>
      <dsp:spPr>
        <a:xfrm>
          <a:off x="329756" y="4062643"/>
          <a:ext cx="4616596" cy="47232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4496" tIns="0" rIns="174496" bIns="0" numCol="1" spcCol="1270" anchor="ctr" anchorCtr="0">
          <a:noAutofit/>
        </a:bodyPr>
        <a:lstStyle/>
        <a:p>
          <a:pPr lvl="0" algn="l" defTabSz="711200" rtl="0">
            <a:lnSpc>
              <a:spcPct val="90000"/>
            </a:lnSpc>
            <a:spcBef>
              <a:spcPct val="0"/>
            </a:spcBef>
            <a:spcAft>
              <a:spcPct val="35000"/>
            </a:spcAft>
          </a:pPr>
          <a:r>
            <a:rPr lang="en-US" sz="1600" kern="1200" dirty="0" smtClean="0"/>
            <a:t>Consult state brownfield coordinators and state lists</a:t>
          </a:r>
          <a:endParaRPr lang="en-US" sz="1600" kern="1200" dirty="0"/>
        </a:p>
      </dsp:txBody>
      <dsp:txXfrm>
        <a:off x="352813" y="4085700"/>
        <a:ext cx="4570482" cy="4262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CEE6B-2BEB-49A6-9831-A11C561ADFE4}">
      <dsp:nvSpPr>
        <dsp:cNvPr id="0" name=""/>
        <dsp:cNvSpPr/>
      </dsp:nvSpPr>
      <dsp:spPr>
        <a:xfrm>
          <a:off x="0"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Identify MARC options for FY24</a:t>
          </a:r>
          <a:endParaRPr lang="en-US" sz="2000" kern="1200" dirty="0"/>
        </a:p>
      </dsp:txBody>
      <dsp:txXfrm>
        <a:off x="0" y="573683"/>
        <a:ext cx="2464593" cy="1478756"/>
      </dsp:txXfrm>
    </dsp:sp>
    <dsp:sp modelId="{FB1CCE07-D288-4B44-AED9-86D0BD31ECD0}">
      <dsp:nvSpPr>
        <dsp:cNvPr id="0" name=""/>
        <dsp:cNvSpPr/>
      </dsp:nvSpPr>
      <dsp:spPr>
        <a:xfrm>
          <a:off x="2711053"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Select the appropriate type of grant for your organization</a:t>
          </a:r>
          <a:endParaRPr lang="en-US" sz="2000" kern="1200" dirty="0"/>
        </a:p>
      </dsp:txBody>
      <dsp:txXfrm>
        <a:off x="2711053" y="573683"/>
        <a:ext cx="2464593" cy="1478756"/>
      </dsp:txXfrm>
    </dsp:sp>
    <dsp:sp modelId="{4E7669A4-3F80-422F-9AE2-B790C9CB95AA}">
      <dsp:nvSpPr>
        <dsp:cNvPr id="0" name=""/>
        <dsp:cNvSpPr/>
      </dsp:nvSpPr>
      <dsp:spPr>
        <a:xfrm>
          <a:off x="5422106"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Evaluate if a site is eligible and ready for a Cleanup Grant</a:t>
          </a:r>
          <a:endParaRPr lang="en-US" sz="2000" kern="1200" dirty="0"/>
        </a:p>
      </dsp:txBody>
      <dsp:txXfrm>
        <a:off x="5422106" y="573683"/>
        <a:ext cx="2464593" cy="1478756"/>
      </dsp:txXfrm>
    </dsp:sp>
    <dsp:sp modelId="{EF1B5F03-3C9F-49E3-8C40-83D73639AF59}">
      <dsp:nvSpPr>
        <dsp:cNvPr id="0" name=""/>
        <dsp:cNvSpPr/>
      </dsp:nvSpPr>
      <dsp:spPr>
        <a:xfrm>
          <a:off x="0"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Identify criteria to select type of grant, Target Areas and Site(s) for Assessment Grants</a:t>
          </a:r>
          <a:endParaRPr lang="en-US" sz="2000" kern="1200" dirty="0"/>
        </a:p>
      </dsp:txBody>
      <dsp:txXfrm>
        <a:off x="0" y="2298898"/>
        <a:ext cx="2464593" cy="1478756"/>
      </dsp:txXfrm>
    </dsp:sp>
    <dsp:sp modelId="{37B16126-73AC-4286-9D9C-A83FA8E277A1}">
      <dsp:nvSpPr>
        <dsp:cNvPr id="0" name=""/>
        <dsp:cNvSpPr/>
      </dsp:nvSpPr>
      <dsp:spPr>
        <a:xfrm>
          <a:off x="2711053" y="2298898"/>
          <a:ext cx="2464593" cy="1478756"/>
        </a:xfrm>
        <a:prstGeom prst="rect">
          <a:avLst/>
        </a:prstGeom>
        <a:solidFill>
          <a:schemeClr val="tx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Apply for sam.gov and grants.gov accounts</a:t>
          </a:r>
          <a:endParaRPr lang="en-US" sz="2000" kern="1200" dirty="0">
            <a:solidFill>
              <a:schemeClr val="bg1"/>
            </a:solidFill>
          </a:endParaRPr>
        </a:p>
      </dsp:txBody>
      <dsp:txXfrm>
        <a:off x="2711053" y="2298898"/>
        <a:ext cx="2464593" cy="1478756"/>
      </dsp:txXfrm>
    </dsp:sp>
    <dsp:sp modelId="{C1292D8B-74E2-4292-9D9E-F73B9F412D8A}">
      <dsp:nvSpPr>
        <dsp:cNvPr id="0" name=""/>
        <dsp:cNvSpPr/>
      </dsp:nvSpPr>
      <dsp:spPr>
        <a:xfrm>
          <a:off x="5422106"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Plan for additional training and find resources to prepare the proposal</a:t>
          </a:r>
          <a:endParaRPr lang="en-US" sz="2000" kern="1200" dirty="0"/>
        </a:p>
      </dsp:txBody>
      <dsp:txXfrm>
        <a:off x="5422106" y="2298898"/>
        <a:ext cx="2464593" cy="147875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CEE6B-2BEB-49A6-9831-A11C561ADFE4}">
      <dsp:nvSpPr>
        <dsp:cNvPr id="0" name=""/>
        <dsp:cNvSpPr/>
      </dsp:nvSpPr>
      <dsp:spPr>
        <a:xfrm>
          <a:off x="0"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Identify MARC options for FY24</a:t>
          </a:r>
          <a:endParaRPr lang="en-US" sz="2000" kern="1200" dirty="0"/>
        </a:p>
      </dsp:txBody>
      <dsp:txXfrm>
        <a:off x="0" y="573683"/>
        <a:ext cx="2464593" cy="1478756"/>
      </dsp:txXfrm>
    </dsp:sp>
    <dsp:sp modelId="{FB1CCE07-D288-4B44-AED9-86D0BD31ECD0}">
      <dsp:nvSpPr>
        <dsp:cNvPr id="0" name=""/>
        <dsp:cNvSpPr/>
      </dsp:nvSpPr>
      <dsp:spPr>
        <a:xfrm>
          <a:off x="2711053"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Select the appropriate type of grant for your organization</a:t>
          </a:r>
          <a:endParaRPr lang="en-US" sz="2000" kern="1200" dirty="0"/>
        </a:p>
      </dsp:txBody>
      <dsp:txXfrm>
        <a:off x="2711053" y="573683"/>
        <a:ext cx="2464593" cy="1478756"/>
      </dsp:txXfrm>
    </dsp:sp>
    <dsp:sp modelId="{4E7669A4-3F80-422F-9AE2-B790C9CB95AA}">
      <dsp:nvSpPr>
        <dsp:cNvPr id="0" name=""/>
        <dsp:cNvSpPr/>
      </dsp:nvSpPr>
      <dsp:spPr>
        <a:xfrm>
          <a:off x="5422106"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Evaluate if a site is eligible and ready for a Cleanup Grant</a:t>
          </a:r>
          <a:endParaRPr lang="en-US" sz="2000" kern="1200" dirty="0"/>
        </a:p>
      </dsp:txBody>
      <dsp:txXfrm>
        <a:off x="5422106" y="573683"/>
        <a:ext cx="2464593" cy="1478756"/>
      </dsp:txXfrm>
    </dsp:sp>
    <dsp:sp modelId="{EF1B5F03-3C9F-49E3-8C40-83D73639AF59}">
      <dsp:nvSpPr>
        <dsp:cNvPr id="0" name=""/>
        <dsp:cNvSpPr/>
      </dsp:nvSpPr>
      <dsp:spPr>
        <a:xfrm>
          <a:off x="0"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Identify criteria to select type of grant, Target Areas and Site(s) for Assessment Grants</a:t>
          </a:r>
          <a:endParaRPr lang="en-US" sz="2000" kern="1200" dirty="0"/>
        </a:p>
      </dsp:txBody>
      <dsp:txXfrm>
        <a:off x="0" y="2298898"/>
        <a:ext cx="2464593" cy="1478756"/>
      </dsp:txXfrm>
    </dsp:sp>
    <dsp:sp modelId="{37B16126-73AC-4286-9D9C-A83FA8E277A1}">
      <dsp:nvSpPr>
        <dsp:cNvPr id="0" name=""/>
        <dsp:cNvSpPr/>
      </dsp:nvSpPr>
      <dsp:spPr>
        <a:xfrm>
          <a:off x="2711053"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Apply for sam.gov and grants.gov accounts</a:t>
          </a:r>
          <a:endParaRPr lang="en-US" sz="2000" kern="1200" dirty="0"/>
        </a:p>
      </dsp:txBody>
      <dsp:txXfrm>
        <a:off x="2711053" y="2298898"/>
        <a:ext cx="2464593" cy="1478756"/>
      </dsp:txXfrm>
    </dsp:sp>
    <dsp:sp modelId="{C1292D8B-74E2-4292-9D9E-F73B9F412D8A}">
      <dsp:nvSpPr>
        <dsp:cNvPr id="0" name=""/>
        <dsp:cNvSpPr/>
      </dsp:nvSpPr>
      <dsp:spPr>
        <a:xfrm>
          <a:off x="5422106" y="2298898"/>
          <a:ext cx="2464593" cy="1478756"/>
        </a:xfrm>
        <a:prstGeom prst="rect">
          <a:avLst/>
        </a:prstGeom>
        <a:solidFill>
          <a:schemeClr val="tx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Plan for additional training and find resources to prepare the proposal</a:t>
          </a:r>
          <a:endParaRPr lang="en-US" sz="2000" kern="1200" dirty="0">
            <a:solidFill>
              <a:schemeClr val="bg1"/>
            </a:solidFill>
          </a:endParaRPr>
        </a:p>
      </dsp:txBody>
      <dsp:txXfrm>
        <a:off x="5422106" y="2298898"/>
        <a:ext cx="2464593" cy="14787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06CB6-56B7-4E07-96F7-04886512835A}">
      <dsp:nvSpPr>
        <dsp:cNvPr id="0" name=""/>
        <dsp:cNvSpPr/>
      </dsp:nvSpPr>
      <dsp:spPr>
        <a:xfrm>
          <a:off x="0" y="516997"/>
          <a:ext cx="1971675"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lvl="0" algn="r" defTabSz="1111250">
            <a:lnSpc>
              <a:spcPct val="90000"/>
            </a:lnSpc>
            <a:spcBef>
              <a:spcPct val="0"/>
            </a:spcBef>
            <a:spcAft>
              <a:spcPct val="35000"/>
            </a:spcAft>
          </a:pPr>
          <a:r>
            <a:rPr lang="en-US" sz="2500" kern="1200" dirty="0"/>
            <a:t>June 29</a:t>
          </a:r>
          <a:r>
            <a:rPr lang="en-US" sz="2500" kern="1200" baseline="30000" dirty="0"/>
            <a:t>th</a:t>
          </a:r>
          <a:r>
            <a:rPr lang="en-US" sz="2500" kern="1200" dirty="0"/>
            <a:t> </a:t>
          </a:r>
        </a:p>
      </dsp:txBody>
      <dsp:txXfrm>
        <a:off x="0" y="516997"/>
        <a:ext cx="1971675" cy="495000"/>
      </dsp:txXfrm>
    </dsp:sp>
    <dsp:sp modelId="{9843F808-AB53-4513-8408-EDAAA284DBB5}">
      <dsp:nvSpPr>
        <dsp:cNvPr id="0" name=""/>
        <dsp:cNvSpPr/>
      </dsp:nvSpPr>
      <dsp:spPr>
        <a:xfrm>
          <a:off x="1971674" y="501528"/>
          <a:ext cx="394335" cy="525937"/>
        </a:xfrm>
        <a:prstGeom prst="leftBrace">
          <a:avLst>
            <a:gd name="adj1" fmla="val 35000"/>
            <a:gd name="adj2" fmla="val 5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FF7098-3C16-4CB3-BE1E-A2A8B25F308C}">
      <dsp:nvSpPr>
        <dsp:cNvPr id="0" name=""/>
        <dsp:cNvSpPr/>
      </dsp:nvSpPr>
      <dsp:spPr>
        <a:xfrm>
          <a:off x="2523743" y="501528"/>
          <a:ext cx="5362956" cy="52593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Preparing for MARC Grants</a:t>
          </a:r>
        </a:p>
      </dsp:txBody>
      <dsp:txXfrm>
        <a:off x="2523743" y="501528"/>
        <a:ext cx="5362956" cy="525937"/>
      </dsp:txXfrm>
    </dsp:sp>
    <dsp:sp modelId="{90718D0F-281F-42DC-9947-2D719AB50D41}">
      <dsp:nvSpPr>
        <dsp:cNvPr id="0" name=""/>
        <dsp:cNvSpPr/>
      </dsp:nvSpPr>
      <dsp:spPr>
        <a:xfrm>
          <a:off x="0" y="1295356"/>
          <a:ext cx="1971675"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lvl="0" algn="r" defTabSz="1111250">
            <a:lnSpc>
              <a:spcPct val="90000"/>
            </a:lnSpc>
            <a:spcBef>
              <a:spcPct val="0"/>
            </a:spcBef>
            <a:spcAft>
              <a:spcPct val="35000"/>
            </a:spcAft>
          </a:pPr>
          <a:r>
            <a:rPr lang="en-US" sz="2500" kern="1200" dirty="0"/>
            <a:t>August</a:t>
          </a:r>
        </a:p>
      </dsp:txBody>
      <dsp:txXfrm>
        <a:off x="0" y="1295356"/>
        <a:ext cx="1971675" cy="495000"/>
      </dsp:txXfrm>
    </dsp:sp>
    <dsp:sp modelId="{86723501-937F-4F63-A935-E6CB902B0433}">
      <dsp:nvSpPr>
        <dsp:cNvPr id="0" name=""/>
        <dsp:cNvSpPr/>
      </dsp:nvSpPr>
      <dsp:spPr>
        <a:xfrm>
          <a:off x="1971674" y="1117465"/>
          <a:ext cx="394335" cy="850781"/>
        </a:xfrm>
        <a:prstGeom prst="leftBrace">
          <a:avLst>
            <a:gd name="adj1" fmla="val 35000"/>
            <a:gd name="adj2" fmla="val 5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0923C8-ED6E-4CA4-93A8-A80746D0F913}">
      <dsp:nvSpPr>
        <dsp:cNvPr id="0" name=""/>
        <dsp:cNvSpPr/>
      </dsp:nvSpPr>
      <dsp:spPr>
        <a:xfrm>
          <a:off x="2523743" y="1117465"/>
          <a:ext cx="5362956" cy="850781"/>
        </a:xfrm>
        <a:prstGeom prst="rect">
          <a:avLst/>
        </a:prstGeom>
        <a:solidFill>
          <a:schemeClr val="accent4">
            <a:hueOff val="2183901"/>
            <a:satOff val="345"/>
            <a:lumOff val="-75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EJSCREEN (new version coming up)</a:t>
          </a:r>
        </a:p>
      </dsp:txBody>
      <dsp:txXfrm>
        <a:off x="2523743" y="1117465"/>
        <a:ext cx="5362956" cy="850781"/>
      </dsp:txXfrm>
    </dsp:sp>
    <dsp:sp modelId="{A3E80277-1D66-40FC-80B8-FFA1D8769B5F}">
      <dsp:nvSpPr>
        <dsp:cNvPr id="0" name=""/>
        <dsp:cNvSpPr/>
      </dsp:nvSpPr>
      <dsp:spPr>
        <a:xfrm>
          <a:off x="0" y="2236137"/>
          <a:ext cx="1969749"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lvl="0" algn="r" defTabSz="1111250">
            <a:lnSpc>
              <a:spcPct val="90000"/>
            </a:lnSpc>
            <a:spcBef>
              <a:spcPct val="0"/>
            </a:spcBef>
            <a:spcAft>
              <a:spcPct val="35000"/>
            </a:spcAft>
          </a:pPr>
          <a:r>
            <a:rPr lang="en-US" sz="2500" kern="1200" dirty="0"/>
            <a:t>September</a:t>
          </a:r>
        </a:p>
      </dsp:txBody>
      <dsp:txXfrm>
        <a:off x="0" y="2236137"/>
        <a:ext cx="1969749" cy="495000"/>
      </dsp:txXfrm>
    </dsp:sp>
    <dsp:sp modelId="{6C998475-5A6F-4F3A-92C2-59D81DF495E4}">
      <dsp:nvSpPr>
        <dsp:cNvPr id="0" name=""/>
        <dsp:cNvSpPr/>
      </dsp:nvSpPr>
      <dsp:spPr>
        <a:xfrm>
          <a:off x="1969749" y="2058247"/>
          <a:ext cx="393949" cy="850781"/>
        </a:xfrm>
        <a:prstGeom prst="leftBrace">
          <a:avLst>
            <a:gd name="adj1" fmla="val 35000"/>
            <a:gd name="adj2" fmla="val 5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63D950-B1F8-4D6F-AB3D-519DA4497B2C}">
      <dsp:nvSpPr>
        <dsp:cNvPr id="0" name=""/>
        <dsp:cNvSpPr/>
      </dsp:nvSpPr>
      <dsp:spPr>
        <a:xfrm>
          <a:off x="2521279" y="2058247"/>
          <a:ext cx="5357718" cy="850781"/>
        </a:xfrm>
        <a:prstGeom prst="rect">
          <a:avLst/>
        </a:prstGeom>
        <a:solidFill>
          <a:schemeClr val="accent4">
            <a:hueOff val="4367802"/>
            <a:satOff val="689"/>
            <a:lumOff val="-15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Public Health Data for MARC grants</a:t>
          </a:r>
        </a:p>
      </dsp:txBody>
      <dsp:txXfrm>
        <a:off x="2521279" y="2058247"/>
        <a:ext cx="5357718" cy="850781"/>
      </dsp:txXfrm>
    </dsp:sp>
    <dsp:sp modelId="{B5604BC0-A16C-4FA8-8503-0CE5D5B5C283}">
      <dsp:nvSpPr>
        <dsp:cNvPr id="0" name=""/>
        <dsp:cNvSpPr/>
      </dsp:nvSpPr>
      <dsp:spPr>
        <a:xfrm>
          <a:off x="0" y="3176919"/>
          <a:ext cx="1971675"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lvl="0" algn="r" defTabSz="1111250">
            <a:lnSpc>
              <a:spcPct val="90000"/>
            </a:lnSpc>
            <a:spcBef>
              <a:spcPct val="0"/>
            </a:spcBef>
            <a:spcAft>
              <a:spcPct val="35000"/>
            </a:spcAft>
          </a:pPr>
          <a:r>
            <a:rPr lang="en-US" sz="2500" kern="1200" dirty="0"/>
            <a:t>October</a:t>
          </a:r>
        </a:p>
      </dsp:txBody>
      <dsp:txXfrm>
        <a:off x="0" y="3176919"/>
        <a:ext cx="1971675" cy="495000"/>
      </dsp:txXfrm>
    </dsp:sp>
    <dsp:sp modelId="{1D98AEDF-A798-4F0C-92CD-3CB7D4D07A45}">
      <dsp:nvSpPr>
        <dsp:cNvPr id="0" name=""/>
        <dsp:cNvSpPr/>
      </dsp:nvSpPr>
      <dsp:spPr>
        <a:xfrm>
          <a:off x="1971674" y="2999028"/>
          <a:ext cx="394335" cy="850781"/>
        </a:xfrm>
        <a:prstGeom prst="leftBrace">
          <a:avLst>
            <a:gd name="adj1" fmla="val 35000"/>
            <a:gd name="adj2" fmla="val 5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CB9DB1-14DE-48A2-9F5F-FBE5FD2F23B2}">
      <dsp:nvSpPr>
        <dsp:cNvPr id="0" name=""/>
        <dsp:cNvSpPr/>
      </dsp:nvSpPr>
      <dsp:spPr>
        <a:xfrm>
          <a:off x="2523743" y="2999028"/>
          <a:ext cx="5362956" cy="850781"/>
        </a:xfrm>
        <a:prstGeom prst="rect">
          <a:avLst/>
        </a:prstGeom>
        <a:solidFill>
          <a:schemeClr val="accent4">
            <a:hueOff val="6551703"/>
            <a:satOff val="1034"/>
            <a:lumOff val="-2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Displacement and how to address it</a:t>
          </a:r>
        </a:p>
      </dsp:txBody>
      <dsp:txXfrm>
        <a:off x="2523743" y="2999028"/>
        <a:ext cx="5362956" cy="85078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6B587-5E78-495E-90D5-67844481647D}">
      <dsp:nvSpPr>
        <dsp:cNvPr id="0" name=""/>
        <dsp:cNvSpPr/>
      </dsp:nvSpPr>
      <dsp:spPr>
        <a:xfrm>
          <a:off x="0" y="1436447"/>
          <a:ext cx="8963246" cy="191526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BF49A0-5F3B-47FC-B64A-DF67BF6FFD1D}">
      <dsp:nvSpPr>
        <dsp:cNvPr id="0" name=""/>
        <dsp:cNvSpPr/>
      </dsp:nvSpPr>
      <dsp:spPr>
        <a:xfrm>
          <a:off x="3938" y="0"/>
          <a:ext cx="2599691" cy="191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1">
          <a:noAutofit/>
        </a:bodyPr>
        <a:lstStyle/>
        <a:p>
          <a:pPr lvl="0" algn="l" defTabSz="933450">
            <a:lnSpc>
              <a:spcPct val="90000"/>
            </a:lnSpc>
            <a:spcBef>
              <a:spcPct val="0"/>
            </a:spcBef>
            <a:spcAft>
              <a:spcPct val="35000"/>
            </a:spcAft>
          </a:pPr>
          <a:r>
            <a:rPr lang="en-US" sz="2100" kern="1200" dirty="0"/>
            <a:t>1</a:t>
          </a:r>
          <a:r>
            <a:rPr lang="en-US" sz="2100" kern="1200" baseline="30000" dirty="0"/>
            <a:t>st</a:t>
          </a:r>
          <a:r>
            <a:rPr lang="en-US" sz="2100" kern="1200" dirty="0"/>
            <a:t> round October 25</a:t>
          </a:r>
          <a:r>
            <a:rPr lang="en-US" sz="2100" kern="1200" baseline="30000" dirty="0"/>
            <a:t>th</a:t>
          </a:r>
          <a:r>
            <a:rPr lang="en-US" sz="2100" kern="1200" dirty="0"/>
            <a:t> </a:t>
          </a:r>
        </a:p>
        <a:p>
          <a:pPr marL="171450" lvl="1" indent="-171450" algn="l" defTabSz="711200">
            <a:lnSpc>
              <a:spcPct val="90000"/>
            </a:lnSpc>
            <a:spcBef>
              <a:spcPct val="0"/>
            </a:spcBef>
            <a:spcAft>
              <a:spcPct val="15000"/>
            </a:spcAft>
            <a:buChar char="••"/>
          </a:pPr>
          <a:r>
            <a:rPr lang="en-US" sz="1600" kern="1200" dirty="0"/>
            <a:t>Returned to applicants  by November 1st</a:t>
          </a:r>
        </a:p>
        <a:p>
          <a:pPr marL="171450" lvl="1" indent="-171450" algn="l" defTabSz="711200">
            <a:lnSpc>
              <a:spcPct val="90000"/>
            </a:lnSpc>
            <a:spcBef>
              <a:spcPct val="0"/>
            </a:spcBef>
            <a:spcAft>
              <a:spcPct val="15000"/>
            </a:spcAft>
            <a:buChar char="••"/>
          </a:pPr>
          <a:endParaRPr lang="en-US" sz="1600" kern="1200" dirty="0"/>
        </a:p>
      </dsp:txBody>
      <dsp:txXfrm>
        <a:off x="3938" y="0"/>
        <a:ext cx="2599691" cy="1915263"/>
      </dsp:txXfrm>
    </dsp:sp>
    <dsp:sp modelId="{FCA7CB40-9459-4383-9978-EDF1A01CAE93}">
      <dsp:nvSpPr>
        <dsp:cNvPr id="0" name=""/>
        <dsp:cNvSpPr/>
      </dsp:nvSpPr>
      <dsp:spPr>
        <a:xfrm>
          <a:off x="1064376" y="2154671"/>
          <a:ext cx="478815" cy="4788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8FEFAB-3D7A-4F4E-ACF2-0AAF962CFC0B}">
      <dsp:nvSpPr>
        <dsp:cNvPr id="0" name=""/>
        <dsp:cNvSpPr/>
      </dsp:nvSpPr>
      <dsp:spPr>
        <a:xfrm>
          <a:off x="2733614" y="2872894"/>
          <a:ext cx="2599691" cy="191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1">
          <a:noAutofit/>
        </a:bodyPr>
        <a:lstStyle/>
        <a:p>
          <a:pPr lvl="0" algn="l" defTabSz="933450">
            <a:lnSpc>
              <a:spcPct val="90000"/>
            </a:lnSpc>
            <a:spcBef>
              <a:spcPct val="0"/>
            </a:spcBef>
            <a:spcAft>
              <a:spcPct val="35000"/>
            </a:spcAft>
          </a:pPr>
          <a:r>
            <a:rPr lang="en-US" sz="2100" kern="1200" dirty="0"/>
            <a:t>2</a:t>
          </a:r>
          <a:r>
            <a:rPr lang="en-US" sz="2100" kern="1200" baseline="30000" dirty="0"/>
            <a:t>nd</a:t>
          </a:r>
          <a:r>
            <a:rPr lang="en-US" sz="2100" kern="1200" dirty="0"/>
            <a:t> round November 8</a:t>
          </a:r>
          <a:r>
            <a:rPr lang="en-US" sz="2100" kern="1200" baseline="30000" dirty="0"/>
            <a:t>th</a:t>
          </a:r>
          <a:r>
            <a:rPr lang="en-US" sz="2100" kern="1200" dirty="0"/>
            <a:t> </a:t>
          </a:r>
        </a:p>
        <a:p>
          <a:pPr marL="171450" lvl="1" indent="-171450" algn="l" defTabSz="711200">
            <a:lnSpc>
              <a:spcPct val="90000"/>
            </a:lnSpc>
            <a:spcBef>
              <a:spcPct val="0"/>
            </a:spcBef>
            <a:spcAft>
              <a:spcPct val="15000"/>
            </a:spcAft>
            <a:buChar char="••"/>
          </a:pPr>
          <a:r>
            <a:rPr lang="en-US" sz="1600" kern="1200" dirty="0"/>
            <a:t>Returned to applicants by November 14</a:t>
          </a:r>
          <a:r>
            <a:rPr lang="en-US" sz="1600" kern="1200" baseline="30000" dirty="0"/>
            <a:t>th</a:t>
          </a:r>
          <a:r>
            <a:rPr lang="en-US" sz="1600" kern="1200" dirty="0"/>
            <a:t> </a:t>
          </a:r>
        </a:p>
      </dsp:txBody>
      <dsp:txXfrm>
        <a:off x="2733614" y="2872894"/>
        <a:ext cx="2599691" cy="1915263"/>
      </dsp:txXfrm>
    </dsp:sp>
    <dsp:sp modelId="{A6359AD9-FB5F-4C1C-8F71-10EEB03F2FD5}">
      <dsp:nvSpPr>
        <dsp:cNvPr id="0" name=""/>
        <dsp:cNvSpPr/>
      </dsp:nvSpPr>
      <dsp:spPr>
        <a:xfrm>
          <a:off x="3794052" y="2154671"/>
          <a:ext cx="478815" cy="4788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813E6-3094-41FE-B6C4-1DDCD2DF6A17}">
      <dsp:nvSpPr>
        <dsp:cNvPr id="0" name=""/>
        <dsp:cNvSpPr/>
      </dsp:nvSpPr>
      <dsp:spPr>
        <a:xfrm>
          <a:off x="5463291" y="0"/>
          <a:ext cx="2599691" cy="191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lvl="0" algn="ctr" defTabSz="933450">
            <a:lnSpc>
              <a:spcPct val="90000"/>
            </a:lnSpc>
            <a:spcBef>
              <a:spcPct val="0"/>
            </a:spcBef>
            <a:spcAft>
              <a:spcPct val="35000"/>
            </a:spcAft>
          </a:pPr>
          <a:r>
            <a:rPr lang="en-US" sz="2100" kern="1200" dirty="0"/>
            <a:t>Submission</a:t>
          </a:r>
        </a:p>
        <a:p>
          <a:pPr lvl="0" algn="ctr" defTabSz="933450">
            <a:lnSpc>
              <a:spcPct val="90000"/>
            </a:lnSpc>
            <a:spcBef>
              <a:spcPct val="0"/>
            </a:spcBef>
            <a:spcAft>
              <a:spcPct val="35000"/>
            </a:spcAft>
          </a:pPr>
          <a:r>
            <a:rPr lang="en-US" sz="2100" kern="1200" dirty="0"/>
            <a:t>November 22</a:t>
          </a:r>
          <a:r>
            <a:rPr lang="en-US" sz="2100" kern="1200" baseline="30000" dirty="0"/>
            <a:t>nd</a:t>
          </a:r>
          <a:r>
            <a:rPr lang="en-US" sz="2100" kern="1200" dirty="0"/>
            <a:t> </a:t>
          </a:r>
        </a:p>
      </dsp:txBody>
      <dsp:txXfrm>
        <a:off x="5463291" y="0"/>
        <a:ext cx="2599691" cy="1915263"/>
      </dsp:txXfrm>
    </dsp:sp>
    <dsp:sp modelId="{43745779-A736-4B35-A45B-F9DD80322EB7}">
      <dsp:nvSpPr>
        <dsp:cNvPr id="0" name=""/>
        <dsp:cNvSpPr/>
      </dsp:nvSpPr>
      <dsp:spPr>
        <a:xfrm>
          <a:off x="6523728" y="2154671"/>
          <a:ext cx="478815" cy="4788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B33FF-D929-4022-B32C-6E8EEEF319C0}">
      <dsp:nvSpPr>
        <dsp:cNvPr id="0" name=""/>
        <dsp:cNvSpPr/>
      </dsp:nvSpPr>
      <dsp:spPr>
        <a:xfrm>
          <a:off x="0" y="1984"/>
          <a:ext cx="6096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FE2459-254C-4D1A-AA4A-AB3027DCB959}">
      <dsp:nvSpPr>
        <dsp:cNvPr id="0" name=""/>
        <dsp:cNvSpPr/>
      </dsp:nvSpPr>
      <dsp:spPr>
        <a:xfrm>
          <a:off x="0" y="1984"/>
          <a:ext cx="1219200" cy="1353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Narrative Section I</a:t>
          </a:r>
          <a:endParaRPr lang="en-US" sz="1500" kern="1200" dirty="0"/>
        </a:p>
      </dsp:txBody>
      <dsp:txXfrm>
        <a:off x="0" y="1984"/>
        <a:ext cx="1219200" cy="1353343"/>
      </dsp:txXfrm>
    </dsp:sp>
    <dsp:sp modelId="{887ADD8E-CC03-4DE1-A9EA-C424B2D5B3AB}">
      <dsp:nvSpPr>
        <dsp:cNvPr id="0" name=""/>
        <dsp:cNvSpPr/>
      </dsp:nvSpPr>
      <dsp:spPr>
        <a:xfrm>
          <a:off x="1310640" y="33439"/>
          <a:ext cx="4785360" cy="62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Target Area Description</a:t>
          </a:r>
          <a:endParaRPr lang="en-US" sz="1600" kern="1200" dirty="0"/>
        </a:p>
      </dsp:txBody>
      <dsp:txXfrm>
        <a:off x="1310640" y="33439"/>
        <a:ext cx="4785360" cy="629093"/>
      </dsp:txXfrm>
    </dsp:sp>
    <dsp:sp modelId="{003E9D19-FF65-4ACD-8D0C-B268D7F40279}">
      <dsp:nvSpPr>
        <dsp:cNvPr id="0" name=""/>
        <dsp:cNvSpPr/>
      </dsp:nvSpPr>
      <dsp:spPr>
        <a:xfrm>
          <a:off x="1219199" y="662532"/>
          <a:ext cx="487680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198A6-880C-40FA-B7FD-5462739368F4}">
      <dsp:nvSpPr>
        <dsp:cNvPr id="0" name=""/>
        <dsp:cNvSpPr/>
      </dsp:nvSpPr>
      <dsp:spPr>
        <a:xfrm>
          <a:off x="1310640" y="693987"/>
          <a:ext cx="4785360" cy="62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Site Description (you provide the sites)</a:t>
          </a:r>
          <a:endParaRPr lang="en-US" sz="1600" kern="1200" dirty="0"/>
        </a:p>
      </dsp:txBody>
      <dsp:txXfrm>
        <a:off x="1310640" y="693987"/>
        <a:ext cx="4785360" cy="629093"/>
      </dsp:txXfrm>
    </dsp:sp>
    <dsp:sp modelId="{8E5E38BE-B8CE-4006-B988-554B5354E1C1}">
      <dsp:nvSpPr>
        <dsp:cNvPr id="0" name=""/>
        <dsp:cNvSpPr/>
      </dsp:nvSpPr>
      <dsp:spPr>
        <a:xfrm>
          <a:off x="1219199" y="1323080"/>
          <a:ext cx="487680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23B9D7-09EB-4D50-89CE-F049AD43DBB3}">
      <dsp:nvSpPr>
        <dsp:cNvPr id="0" name=""/>
        <dsp:cNvSpPr/>
      </dsp:nvSpPr>
      <dsp:spPr>
        <a:xfrm>
          <a:off x="0" y="1355328"/>
          <a:ext cx="6096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B7F84-A7F4-45DE-9FC8-738E275B15F4}">
      <dsp:nvSpPr>
        <dsp:cNvPr id="0" name=""/>
        <dsp:cNvSpPr/>
      </dsp:nvSpPr>
      <dsp:spPr>
        <a:xfrm>
          <a:off x="0" y="1355328"/>
          <a:ext cx="1219200" cy="1353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Narrative Section II</a:t>
          </a:r>
          <a:endParaRPr lang="en-US" sz="1500" kern="1200" dirty="0"/>
        </a:p>
      </dsp:txBody>
      <dsp:txXfrm>
        <a:off x="0" y="1355328"/>
        <a:ext cx="1219200" cy="1353343"/>
      </dsp:txXfrm>
    </dsp:sp>
    <dsp:sp modelId="{89803C6F-96C8-4C26-9119-CA37ED64DA71}">
      <dsp:nvSpPr>
        <dsp:cNvPr id="0" name=""/>
        <dsp:cNvSpPr/>
      </dsp:nvSpPr>
      <dsp:spPr>
        <a:xfrm>
          <a:off x="1310640" y="1416783"/>
          <a:ext cx="4785360" cy="1229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Demographic data</a:t>
          </a:r>
        </a:p>
        <a:p>
          <a:pPr lvl="0" algn="l" defTabSz="711200">
            <a:lnSpc>
              <a:spcPct val="90000"/>
            </a:lnSpc>
            <a:spcBef>
              <a:spcPct val="0"/>
            </a:spcBef>
            <a:spcAft>
              <a:spcPct val="35000"/>
            </a:spcAft>
          </a:pPr>
          <a:r>
            <a:rPr lang="en-US" sz="1600" kern="1200" dirty="0" smtClean="0"/>
            <a:t>Public Health data</a:t>
          </a:r>
        </a:p>
        <a:p>
          <a:pPr lvl="0" algn="l" defTabSz="711200">
            <a:lnSpc>
              <a:spcPct val="90000"/>
            </a:lnSpc>
            <a:spcBef>
              <a:spcPct val="0"/>
            </a:spcBef>
            <a:spcAft>
              <a:spcPct val="35000"/>
            </a:spcAft>
          </a:pPr>
          <a:r>
            <a:rPr lang="en-US" sz="1600" kern="1200" dirty="0" smtClean="0"/>
            <a:t>Stakeholders</a:t>
          </a:r>
        </a:p>
        <a:p>
          <a:pPr lvl="0" algn="l" defTabSz="711200">
            <a:lnSpc>
              <a:spcPct val="90000"/>
            </a:lnSpc>
            <a:spcBef>
              <a:spcPct val="0"/>
            </a:spcBef>
            <a:spcAft>
              <a:spcPct val="35000"/>
            </a:spcAft>
          </a:pPr>
          <a:r>
            <a:rPr lang="en-US" sz="1600" kern="1200" dirty="0" smtClean="0"/>
            <a:t>Community Engagement Plan</a:t>
          </a:r>
        </a:p>
      </dsp:txBody>
      <dsp:txXfrm>
        <a:off x="1310640" y="1416783"/>
        <a:ext cx="4785360" cy="1229111"/>
      </dsp:txXfrm>
    </dsp:sp>
    <dsp:sp modelId="{FCFF1EA5-14D7-4224-B305-3F1CE664B970}">
      <dsp:nvSpPr>
        <dsp:cNvPr id="0" name=""/>
        <dsp:cNvSpPr/>
      </dsp:nvSpPr>
      <dsp:spPr>
        <a:xfrm>
          <a:off x="1219199" y="2645894"/>
          <a:ext cx="487680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8C3731-11B2-4B55-A73E-89B61360EE02}">
      <dsp:nvSpPr>
        <dsp:cNvPr id="0" name=""/>
        <dsp:cNvSpPr/>
      </dsp:nvSpPr>
      <dsp:spPr>
        <a:xfrm>
          <a:off x="0" y="2708671"/>
          <a:ext cx="6096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AAB52-06BE-48EB-B66C-5C440F634B79}">
      <dsp:nvSpPr>
        <dsp:cNvPr id="0" name=""/>
        <dsp:cNvSpPr/>
      </dsp:nvSpPr>
      <dsp:spPr>
        <a:xfrm>
          <a:off x="0" y="2708671"/>
          <a:ext cx="1219200" cy="1353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Cleanup and Multipurpose</a:t>
          </a:r>
        </a:p>
      </dsp:txBody>
      <dsp:txXfrm>
        <a:off x="0" y="2708671"/>
        <a:ext cx="1219200" cy="1353343"/>
      </dsp:txXfrm>
    </dsp:sp>
    <dsp:sp modelId="{823EC0C9-1ABC-4039-977A-4EA67EC4DEFA}">
      <dsp:nvSpPr>
        <dsp:cNvPr id="0" name=""/>
        <dsp:cNvSpPr/>
      </dsp:nvSpPr>
      <dsp:spPr>
        <a:xfrm>
          <a:off x="1310640" y="2770127"/>
          <a:ext cx="4785360" cy="1229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Assistance organization of public meeting</a:t>
          </a:r>
        </a:p>
        <a:p>
          <a:pPr lvl="0" algn="l" defTabSz="711200">
            <a:lnSpc>
              <a:spcPct val="90000"/>
            </a:lnSpc>
            <a:spcBef>
              <a:spcPct val="0"/>
            </a:spcBef>
            <a:spcAft>
              <a:spcPct val="35000"/>
            </a:spcAft>
          </a:pPr>
          <a:endParaRPr lang="en-US" sz="1600" kern="1200" dirty="0" smtClean="0"/>
        </a:p>
      </dsp:txBody>
      <dsp:txXfrm>
        <a:off x="1310640" y="2770127"/>
        <a:ext cx="4785360" cy="1229111"/>
      </dsp:txXfrm>
    </dsp:sp>
    <dsp:sp modelId="{9C214909-B698-4A4A-9981-9F816C2E2BDE}">
      <dsp:nvSpPr>
        <dsp:cNvPr id="0" name=""/>
        <dsp:cNvSpPr/>
      </dsp:nvSpPr>
      <dsp:spPr>
        <a:xfrm>
          <a:off x="1219199" y="3999238"/>
          <a:ext cx="487680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CEE6B-2BEB-49A6-9831-A11C561ADFE4}">
      <dsp:nvSpPr>
        <dsp:cNvPr id="0" name=""/>
        <dsp:cNvSpPr/>
      </dsp:nvSpPr>
      <dsp:spPr>
        <a:xfrm>
          <a:off x="0" y="573683"/>
          <a:ext cx="2464593" cy="1478756"/>
        </a:xfrm>
        <a:prstGeom prst="rect">
          <a:avLst/>
        </a:prstGeom>
        <a:solidFill>
          <a:schemeClr val="tx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Identify MARC options for FY24</a:t>
          </a:r>
          <a:endParaRPr lang="en-US" sz="2000" kern="1200" dirty="0">
            <a:solidFill>
              <a:schemeClr val="bg1"/>
            </a:solidFill>
          </a:endParaRPr>
        </a:p>
      </dsp:txBody>
      <dsp:txXfrm>
        <a:off x="0" y="573683"/>
        <a:ext cx="2464593" cy="1478756"/>
      </dsp:txXfrm>
    </dsp:sp>
    <dsp:sp modelId="{FB1CCE07-D288-4B44-AED9-86D0BD31ECD0}">
      <dsp:nvSpPr>
        <dsp:cNvPr id="0" name=""/>
        <dsp:cNvSpPr/>
      </dsp:nvSpPr>
      <dsp:spPr>
        <a:xfrm>
          <a:off x="2711053"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Select the appropriate type of grant for your organization</a:t>
          </a:r>
          <a:endParaRPr lang="en-US" sz="2000" kern="1200" dirty="0"/>
        </a:p>
      </dsp:txBody>
      <dsp:txXfrm>
        <a:off x="2711053" y="573683"/>
        <a:ext cx="2464593" cy="1478756"/>
      </dsp:txXfrm>
    </dsp:sp>
    <dsp:sp modelId="{4E7669A4-3F80-422F-9AE2-B790C9CB95AA}">
      <dsp:nvSpPr>
        <dsp:cNvPr id="0" name=""/>
        <dsp:cNvSpPr/>
      </dsp:nvSpPr>
      <dsp:spPr>
        <a:xfrm>
          <a:off x="5422106"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Evaluate if a site is eligible and ready for a Cleanup Grant</a:t>
          </a:r>
          <a:endParaRPr lang="en-US" sz="2000" kern="1200" dirty="0"/>
        </a:p>
      </dsp:txBody>
      <dsp:txXfrm>
        <a:off x="5422106" y="573683"/>
        <a:ext cx="2464593" cy="1478756"/>
      </dsp:txXfrm>
    </dsp:sp>
    <dsp:sp modelId="{EF1B5F03-3C9F-49E3-8C40-83D73639AF59}">
      <dsp:nvSpPr>
        <dsp:cNvPr id="0" name=""/>
        <dsp:cNvSpPr/>
      </dsp:nvSpPr>
      <dsp:spPr>
        <a:xfrm>
          <a:off x="0"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Identify criteria to select type of grant, Target Areas and Site(s) for Assessment Grants</a:t>
          </a:r>
          <a:endParaRPr lang="en-US" sz="2000" kern="1200" dirty="0"/>
        </a:p>
      </dsp:txBody>
      <dsp:txXfrm>
        <a:off x="0" y="2298898"/>
        <a:ext cx="2464593" cy="1478756"/>
      </dsp:txXfrm>
    </dsp:sp>
    <dsp:sp modelId="{37B16126-73AC-4286-9D9C-A83FA8E277A1}">
      <dsp:nvSpPr>
        <dsp:cNvPr id="0" name=""/>
        <dsp:cNvSpPr/>
      </dsp:nvSpPr>
      <dsp:spPr>
        <a:xfrm>
          <a:off x="2711053"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Apply for sam.gov and grants.gov accounts</a:t>
          </a:r>
          <a:endParaRPr lang="en-US" sz="2000" kern="1200" dirty="0"/>
        </a:p>
      </dsp:txBody>
      <dsp:txXfrm>
        <a:off x="2711053" y="2298898"/>
        <a:ext cx="2464593" cy="1478756"/>
      </dsp:txXfrm>
    </dsp:sp>
    <dsp:sp modelId="{C1292D8B-74E2-4292-9D9E-F73B9F412D8A}">
      <dsp:nvSpPr>
        <dsp:cNvPr id="0" name=""/>
        <dsp:cNvSpPr/>
      </dsp:nvSpPr>
      <dsp:spPr>
        <a:xfrm>
          <a:off x="5422106"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Plan for additional training and find resources to prepare the proposal</a:t>
          </a:r>
          <a:endParaRPr lang="en-US" sz="2000" kern="1200" dirty="0"/>
        </a:p>
      </dsp:txBody>
      <dsp:txXfrm>
        <a:off x="5422106" y="2298898"/>
        <a:ext cx="2464593" cy="14787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56E11-9EDB-4BCD-89C2-A3FC6E42302B}">
      <dsp:nvSpPr>
        <dsp:cNvPr id="0" name=""/>
        <dsp:cNvSpPr/>
      </dsp:nvSpPr>
      <dsp:spPr>
        <a:xfrm>
          <a:off x="0" y="53689"/>
          <a:ext cx="3587750" cy="142155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Community-Wide and Coalition Assessment</a:t>
          </a:r>
          <a:endParaRPr lang="en-US" sz="2700" kern="1200" dirty="0"/>
        </a:p>
      </dsp:txBody>
      <dsp:txXfrm>
        <a:off x="69394" y="123083"/>
        <a:ext cx="3448962" cy="1282762"/>
      </dsp:txXfrm>
    </dsp:sp>
    <dsp:sp modelId="{29B9707D-75A2-4582-8177-F69A87093531}">
      <dsp:nvSpPr>
        <dsp:cNvPr id="0" name=""/>
        <dsp:cNvSpPr/>
      </dsp:nvSpPr>
      <dsp:spPr>
        <a:xfrm>
          <a:off x="0" y="1552999"/>
          <a:ext cx="3587750" cy="1421550"/>
        </a:xfrm>
        <a:prstGeom prst="roundRect">
          <a:avLst/>
        </a:prstGeom>
        <a:solidFill>
          <a:schemeClr val="accent4">
            <a:hueOff val="3275852"/>
            <a:satOff val="517"/>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Cleanup</a:t>
          </a:r>
          <a:endParaRPr lang="en-US" sz="2700" kern="1200" dirty="0"/>
        </a:p>
      </dsp:txBody>
      <dsp:txXfrm>
        <a:off x="69394" y="1622393"/>
        <a:ext cx="3448962" cy="1282762"/>
      </dsp:txXfrm>
    </dsp:sp>
    <dsp:sp modelId="{B161573E-EEA1-4A20-A0F5-A599FCE98B52}">
      <dsp:nvSpPr>
        <dsp:cNvPr id="0" name=""/>
        <dsp:cNvSpPr/>
      </dsp:nvSpPr>
      <dsp:spPr>
        <a:xfrm>
          <a:off x="0" y="3052310"/>
          <a:ext cx="3587750" cy="1421550"/>
        </a:xfrm>
        <a:prstGeom prst="roundRect">
          <a:avLst/>
        </a:prstGeom>
        <a:solidFill>
          <a:schemeClr val="accent4">
            <a:hueOff val="6551703"/>
            <a:satOff val="1034"/>
            <a:lumOff val="-2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Multipurpose</a:t>
          </a:r>
          <a:endParaRPr lang="en-US" sz="2700" kern="1200" dirty="0"/>
        </a:p>
      </dsp:txBody>
      <dsp:txXfrm>
        <a:off x="69394" y="3121704"/>
        <a:ext cx="3448962" cy="12827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CEE6B-2BEB-49A6-9831-A11C561ADFE4}">
      <dsp:nvSpPr>
        <dsp:cNvPr id="0" name=""/>
        <dsp:cNvSpPr/>
      </dsp:nvSpPr>
      <dsp:spPr>
        <a:xfrm>
          <a:off x="0"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Identify MARC options for FY24</a:t>
          </a:r>
          <a:endParaRPr lang="en-US" sz="2000" kern="1200" dirty="0"/>
        </a:p>
      </dsp:txBody>
      <dsp:txXfrm>
        <a:off x="0" y="573683"/>
        <a:ext cx="2464593" cy="1478756"/>
      </dsp:txXfrm>
    </dsp:sp>
    <dsp:sp modelId="{FB1CCE07-D288-4B44-AED9-86D0BD31ECD0}">
      <dsp:nvSpPr>
        <dsp:cNvPr id="0" name=""/>
        <dsp:cNvSpPr/>
      </dsp:nvSpPr>
      <dsp:spPr>
        <a:xfrm>
          <a:off x="2711053" y="573683"/>
          <a:ext cx="2464593" cy="1478756"/>
        </a:xfrm>
        <a:prstGeom prst="rect">
          <a:avLst/>
        </a:prstGeom>
        <a:solidFill>
          <a:schemeClr val="tx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Select the appropriate type of grant for your organization</a:t>
          </a:r>
          <a:endParaRPr lang="en-US" sz="2000" kern="1200" dirty="0">
            <a:solidFill>
              <a:schemeClr val="bg1"/>
            </a:solidFill>
          </a:endParaRPr>
        </a:p>
      </dsp:txBody>
      <dsp:txXfrm>
        <a:off x="2711053" y="573683"/>
        <a:ext cx="2464593" cy="1478756"/>
      </dsp:txXfrm>
    </dsp:sp>
    <dsp:sp modelId="{4E7669A4-3F80-422F-9AE2-B790C9CB95AA}">
      <dsp:nvSpPr>
        <dsp:cNvPr id="0" name=""/>
        <dsp:cNvSpPr/>
      </dsp:nvSpPr>
      <dsp:spPr>
        <a:xfrm>
          <a:off x="5422106"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Evaluate if a site is eligible and ready for a Cleanup Grant</a:t>
          </a:r>
          <a:endParaRPr lang="en-US" sz="2000" kern="1200" dirty="0"/>
        </a:p>
      </dsp:txBody>
      <dsp:txXfrm>
        <a:off x="5422106" y="573683"/>
        <a:ext cx="2464593" cy="1478756"/>
      </dsp:txXfrm>
    </dsp:sp>
    <dsp:sp modelId="{EF1B5F03-3C9F-49E3-8C40-83D73639AF59}">
      <dsp:nvSpPr>
        <dsp:cNvPr id="0" name=""/>
        <dsp:cNvSpPr/>
      </dsp:nvSpPr>
      <dsp:spPr>
        <a:xfrm>
          <a:off x="0"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Identify criteria to select type of grant, Target Areas and Site(s) for Assessment Grants</a:t>
          </a:r>
          <a:endParaRPr lang="en-US" sz="2000" kern="1200" dirty="0"/>
        </a:p>
      </dsp:txBody>
      <dsp:txXfrm>
        <a:off x="0" y="2298898"/>
        <a:ext cx="2464593" cy="1478756"/>
      </dsp:txXfrm>
    </dsp:sp>
    <dsp:sp modelId="{37B16126-73AC-4286-9D9C-A83FA8E277A1}">
      <dsp:nvSpPr>
        <dsp:cNvPr id="0" name=""/>
        <dsp:cNvSpPr/>
      </dsp:nvSpPr>
      <dsp:spPr>
        <a:xfrm>
          <a:off x="2711053"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Apply for sam.gov and grants.gov accounts</a:t>
          </a:r>
          <a:endParaRPr lang="en-US" sz="2000" kern="1200" dirty="0"/>
        </a:p>
      </dsp:txBody>
      <dsp:txXfrm>
        <a:off x="2711053" y="2298898"/>
        <a:ext cx="2464593" cy="1478756"/>
      </dsp:txXfrm>
    </dsp:sp>
    <dsp:sp modelId="{C1292D8B-74E2-4292-9D9E-F73B9F412D8A}">
      <dsp:nvSpPr>
        <dsp:cNvPr id="0" name=""/>
        <dsp:cNvSpPr/>
      </dsp:nvSpPr>
      <dsp:spPr>
        <a:xfrm>
          <a:off x="5422106"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Plan for additional training and find resources to prepare the proposal</a:t>
          </a:r>
          <a:endParaRPr lang="en-US" sz="2000" kern="1200" dirty="0"/>
        </a:p>
      </dsp:txBody>
      <dsp:txXfrm>
        <a:off x="5422106" y="2298898"/>
        <a:ext cx="2464593" cy="14787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2E070-43C6-4E59-8B58-51DD91215564}">
      <dsp:nvSpPr>
        <dsp:cNvPr id="0" name=""/>
        <dsp:cNvSpPr/>
      </dsp:nvSpPr>
      <dsp:spPr>
        <a:xfrm>
          <a:off x="962" y="0"/>
          <a:ext cx="2503103"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Assessment</a:t>
          </a:r>
          <a:endParaRPr lang="en-US" sz="3100" kern="1200" dirty="0"/>
        </a:p>
      </dsp:txBody>
      <dsp:txXfrm>
        <a:off x="962" y="0"/>
        <a:ext cx="2503103" cy="1305401"/>
      </dsp:txXfrm>
    </dsp:sp>
    <dsp:sp modelId="{31D1C20F-F9FF-4165-A7C0-2E27E480AE53}">
      <dsp:nvSpPr>
        <dsp:cNvPr id="0" name=""/>
        <dsp:cNvSpPr/>
      </dsp:nvSpPr>
      <dsp:spPr>
        <a:xfrm>
          <a:off x="251273" y="1305773"/>
          <a:ext cx="2002482" cy="854863"/>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Multiple sites with no Phase I or II assessment</a:t>
          </a:r>
          <a:endParaRPr lang="en-US" sz="1200" kern="1200" dirty="0"/>
        </a:p>
      </dsp:txBody>
      <dsp:txXfrm>
        <a:off x="276311" y="1330811"/>
        <a:ext cx="1952406" cy="804787"/>
      </dsp:txXfrm>
    </dsp:sp>
    <dsp:sp modelId="{5CE2C395-8040-468C-AE2C-87EEAD57B887}">
      <dsp:nvSpPr>
        <dsp:cNvPr id="0" name=""/>
        <dsp:cNvSpPr/>
      </dsp:nvSpPr>
      <dsp:spPr>
        <a:xfrm>
          <a:off x="251273" y="2292154"/>
          <a:ext cx="2002482" cy="854863"/>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Sites can be privately owned – access agreement will be needed to conduct the work</a:t>
          </a:r>
        </a:p>
      </dsp:txBody>
      <dsp:txXfrm>
        <a:off x="276311" y="2317192"/>
        <a:ext cx="1952406" cy="804787"/>
      </dsp:txXfrm>
    </dsp:sp>
    <dsp:sp modelId="{F09BA37D-D9D0-4E58-8E40-B2FFEB010303}">
      <dsp:nvSpPr>
        <dsp:cNvPr id="0" name=""/>
        <dsp:cNvSpPr/>
      </dsp:nvSpPr>
      <dsp:spPr>
        <a:xfrm>
          <a:off x="251273" y="3278535"/>
          <a:ext cx="2002482" cy="854863"/>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Can be in one or multiple Target Areas (including multiple towns for regional entities)</a:t>
          </a:r>
        </a:p>
      </dsp:txBody>
      <dsp:txXfrm>
        <a:off x="276311" y="3303573"/>
        <a:ext cx="1952406" cy="804787"/>
      </dsp:txXfrm>
    </dsp:sp>
    <dsp:sp modelId="{ACFD7842-6B50-47AF-9B1A-58A3F4A957AD}">
      <dsp:nvSpPr>
        <dsp:cNvPr id="0" name=""/>
        <dsp:cNvSpPr/>
      </dsp:nvSpPr>
      <dsp:spPr>
        <a:xfrm>
          <a:off x="2691798" y="0"/>
          <a:ext cx="2503103"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Cleanup</a:t>
          </a:r>
          <a:endParaRPr lang="en-US" sz="3100" kern="1200" dirty="0"/>
        </a:p>
      </dsp:txBody>
      <dsp:txXfrm>
        <a:off x="2691798" y="0"/>
        <a:ext cx="2503103" cy="1305401"/>
      </dsp:txXfrm>
    </dsp:sp>
    <dsp:sp modelId="{F1028596-A266-40F1-B984-6F9A41E1F30C}">
      <dsp:nvSpPr>
        <dsp:cNvPr id="0" name=""/>
        <dsp:cNvSpPr/>
      </dsp:nvSpPr>
      <dsp:spPr>
        <a:xfrm>
          <a:off x="2942108" y="1305773"/>
          <a:ext cx="2002482" cy="854863"/>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Single site OWNED BY YOUR ORGANIZATION with Phase II assessment done</a:t>
          </a:r>
          <a:endParaRPr lang="en-US" sz="1200" kern="1200" dirty="0"/>
        </a:p>
      </dsp:txBody>
      <dsp:txXfrm>
        <a:off x="2967146" y="1330811"/>
        <a:ext cx="1952406" cy="804787"/>
      </dsp:txXfrm>
    </dsp:sp>
    <dsp:sp modelId="{AE68243E-057A-43C8-AE76-A30091B233D8}">
      <dsp:nvSpPr>
        <dsp:cNvPr id="0" name=""/>
        <dsp:cNvSpPr/>
      </dsp:nvSpPr>
      <dsp:spPr>
        <a:xfrm>
          <a:off x="2942108" y="2292154"/>
          <a:ext cx="2002482" cy="854863"/>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Assessment of Brownfield Cleanup Alternatives by consultant</a:t>
          </a:r>
          <a:endParaRPr lang="en-US" sz="1200" kern="1200" dirty="0"/>
        </a:p>
      </dsp:txBody>
      <dsp:txXfrm>
        <a:off x="2967146" y="2317192"/>
        <a:ext cx="1952406" cy="804787"/>
      </dsp:txXfrm>
    </dsp:sp>
    <dsp:sp modelId="{CC732615-CF10-477A-87C8-265F5ACD63BC}">
      <dsp:nvSpPr>
        <dsp:cNvPr id="0" name=""/>
        <dsp:cNvSpPr/>
      </dsp:nvSpPr>
      <dsp:spPr>
        <a:xfrm>
          <a:off x="2942108" y="3278535"/>
          <a:ext cx="2002482" cy="854863"/>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General idea of site reuse plan</a:t>
          </a:r>
          <a:endParaRPr lang="en-US" sz="1200" kern="1200" dirty="0"/>
        </a:p>
      </dsp:txBody>
      <dsp:txXfrm>
        <a:off x="2967146" y="3303573"/>
        <a:ext cx="1952406" cy="804787"/>
      </dsp:txXfrm>
    </dsp:sp>
    <dsp:sp modelId="{5FD52456-9D69-4B8D-81E9-0C4AABF39137}">
      <dsp:nvSpPr>
        <dsp:cNvPr id="0" name=""/>
        <dsp:cNvSpPr/>
      </dsp:nvSpPr>
      <dsp:spPr>
        <a:xfrm>
          <a:off x="5382634" y="0"/>
          <a:ext cx="2503103"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Multipurpose</a:t>
          </a:r>
          <a:endParaRPr lang="en-US" sz="3100" kern="1200" dirty="0"/>
        </a:p>
      </dsp:txBody>
      <dsp:txXfrm>
        <a:off x="5382634" y="0"/>
        <a:ext cx="2503103" cy="1305401"/>
      </dsp:txXfrm>
    </dsp:sp>
    <dsp:sp modelId="{571374C9-7046-4EB4-9316-E8DE2E58D74E}">
      <dsp:nvSpPr>
        <dsp:cNvPr id="0" name=""/>
        <dsp:cNvSpPr/>
      </dsp:nvSpPr>
      <dsp:spPr>
        <a:xfrm>
          <a:off x="5632944" y="1305773"/>
          <a:ext cx="2002482" cy="854863"/>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Multiple sites at different stages of characterization</a:t>
          </a:r>
          <a:endParaRPr lang="en-US" sz="1200" kern="1200" dirty="0"/>
        </a:p>
      </dsp:txBody>
      <dsp:txXfrm>
        <a:off x="5657982" y="1330811"/>
        <a:ext cx="1952406" cy="804787"/>
      </dsp:txXfrm>
    </dsp:sp>
    <dsp:sp modelId="{2E8A4B73-3CE4-456A-92DB-10D7D5DECC23}">
      <dsp:nvSpPr>
        <dsp:cNvPr id="0" name=""/>
        <dsp:cNvSpPr/>
      </dsp:nvSpPr>
      <dsp:spPr>
        <a:xfrm>
          <a:off x="5632944" y="2292154"/>
          <a:ext cx="2002482" cy="854863"/>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At least one site OWNED BY YOUR ORGANIZATION with at least partial Phase II</a:t>
          </a:r>
          <a:endParaRPr lang="en-US" sz="1200" kern="1200" dirty="0"/>
        </a:p>
      </dsp:txBody>
      <dsp:txXfrm>
        <a:off x="5657982" y="2317192"/>
        <a:ext cx="1952406" cy="804787"/>
      </dsp:txXfrm>
    </dsp:sp>
    <dsp:sp modelId="{C5E5FC72-1E75-4958-B26B-A2F9AC079A21}">
      <dsp:nvSpPr>
        <dsp:cNvPr id="0" name=""/>
        <dsp:cNvSpPr/>
      </dsp:nvSpPr>
      <dsp:spPr>
        <a:xfrm>
          <a:off x="5632944" y="3278535"/>
          <a:ext cx="2002482" cy="854863"/>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Typically in a single Target Area or Town</a:t>
          </a:r>
          <a:endParaRPr lang="en-US" sz="1200" kern="1200" dirty="0"/>
        </a:p>
      </dsp:txBody>
      <dsp:txXfrm>
        <a:off x="5657982" y="3303573"/>
        <a:ext cx="1952406" cy="8047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CEE6B-2BEB-49A6-9831-A11C561ADFE4}">
      <dsp:nvSpPr>
        <dsp:cNvPr id="0" name=""/>
        <dsp:cNvSpPr/>
      </dsp:nvSpPr>
      <dsp:spPr>
        <a:xfrm>
          <a:off x="0"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Identify MARC options for FY24</a:t>
          </a:r>
          <a:endParaRPr lang="en-US" sz="2000" kern="1200" dirty="0"/>
        </a:p>
      </dsp:txBody>
      <dsp:txXfrm>
        <a:off x="0" y="573683"/>
        <a:ext cx="2464593" cy="1478756"/>
      </dsp:txXfrm>
    </dsp:sp>
    <dsp:sp modelId="{FB1CCE07-D288-4B44-AED9-86D0BD31ECD0}">
      <dsp:nvSpPr>
        <dsp:cNvPr id="0" name=""/>
        <dsp:cNvSpPr/>
      </dsp:nvSpPr>
      <dsp:spPr>
        <a:xfrm>
          <a:off x="2711053" y="573683"/>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Select the appropriate type of grant for your organization</a:t>
          </a:r>
          <a:endParaRPr lang="en-US" sz="2000" kern="1200" dirty="0"/>
        </a:p>
      </dsp:txBody>
      <dsp:txXfrm>
        <a:off x="2711053" y="573683"/>
        <a:ext cx="2464593" cy="1478756"/>
      </dsp:txXfrm>
    </dsp:sp>
    <dsp:sp modelId="{4E7669A4-3F80-422F-9AE2-B790C9CB95AA}">
      <dsp:nvSpPr>
        <dsp:cNvPr id="0" name=""/>
        <dsp:cNvSpPr/>
      </dsp:nvSpPr>
      <dsp:spPr>
        <a:xfrm>
          <a:off x="5422106" y="573683"/>
          <a:ext cx="2464593" cy="1478756"/>
        </a:xfrm>
        <a:prstGeom prst="rect">
          <a:avLst/>
        </a:prstGeom>
        <a:solidFill>
          <a:schemeClr val="tx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Evaluate if a site is eligible and ready for a Cleanup Grant</a:t>
          </a:r>
          <a:endParaRPr lang="en-US" sz="2000" kern="1200" dirty="0">
            <a:solidFill>
              <a:schemeClr val="bg1"/>
            </a:solidFill>
          </a:endParaRPr>
        </a:p>
      </dsp:txBody>
      <dsp:txXfrm>
        <a:off x="5422106" y="573683"/>
        <a:ext cx="2464593" cy="1478756"/>
      </dsp:txXfrm>
    </dsp:sp>
    <dsp:sp modelId="{EF1B5F03-3C9F-49E3-8C40-83D73639AF59}">
      <dsp:nvSpPr>
        <dsp:cNvPr id="0" name=""/>
        <dsp:cNvSpPr/>
      </dsp:nvSpPr>
      <dsp:spPr>
        <a:xfrm>
          <a:off x="0"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Identify criteria to select type of grant, Target Areas and Site(s) for Assessment Grants</a:t>
          </a:r>
          <a:endParaRPr lang="en-US" sz="2000" kern="1200" dirty="0"/>
        </a:p>
      </dsp:txBody>
      <dsp:txXfrm>
        <a:off x="0" y="2298898"/>
        <a:ext cx="2464593" cy="1478756"/>
      </dsp:txXfrm>
    </dsp:sp>
    <dsp:sp modelId="{37B16126-73AC-4286-9D9C-A83FA8E277A1}">
      <dsp:nvSpPr>
        <dsp:cNvPr id="0" name=""/>
        <dsp:cNvSpPr/>
      </dsp:nvSpPr>
      <dsp:spPr>
        <a:xfrm>
          <a:off x="2711053"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Apply for sam.gov and grants.gov accounts</a:t>
          </a:r>
          <a:endParaRPr lang="en-US" sz="2000" kern="1200" dirty="0"/>
        </a:p>
      </dsp:txBody>
      <dsp:txXfrm>
        <a:off x="2711053" y="2298898"/>
        <a:ext cx="2464593" cy="1478756"/>
      </dsp:txXfrm>
    </dsp:sp>
    <dsp:sp modelId="{C1292D8B-74E2-4292-9D9E-F73B9F412D8A}">
      <dsp:nvSpPr>
        <dsp:cNvPr id="0" name=""/>
        <dsp:cNvSpPr/>
      </dsp:nvSpPr>
      <dsp:spPr>
        <a:xfrm>
          <a:off x="5422106" y="2298898"/>
          <a:ext cx="2464593" cy="147875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Plan for additional training and find resources to prepare the proposal</a:t>
          </a:r>
          <a:endParaRPr lang="en-US" sz="2000" kern="1200" dirty="0"/>
        </a:p>
      </dsp:txBody>
      <dsp:txXfrm>
        <a:off x="5422106" y="2298898"/>
        <a:ext cx="2464593" cy="14787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F8DDC-3CF5-4199-8C3E-B186C0D5C294}">
      <dsp:nvSpPr>
        <dsp:cNvPr id="0" name=""/>
        <dsp:cNvSpPr/>
      </dsp:nvSpPr>
      <dsp:spPr>
        <a:xfrm>
          <a:off x="7588" y="2272771"/>
          <a:ext cx="1105119" cy="135461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Do you own the site?</a:t>
          </a:r>
          <a:endParaRPr lang="en-US" sz="1800" kern="1200" dirty="0"/>
        </a:p>
      </dsp:txBody>
      <dsp:txXfrm>
        <a:off x="39956" y="2305139"/>
        <a:ext cx="1040383" cy="1289880"/>
      </dsp:txXfrm>
    </dsp:sp>
    <dsp:sp modelId="{2AF0577B-33A5-41F3-AA5C-C49A7972CB4B}">
      <dsp:nvSpPr>
        <dsp:cNvPr id="0" name=""/>
        <dsp:cNvSpPr/>
      </dsp:nvSpPr>
      <dsp:spPr>
        <a:xfrm rot="18289469">
          <a:off x="946693" y="2622150"/>
          <a:ext cx="774076" cy="20414"/>
        </a:xfrm>
        <a:custGeom>
          <a:avLst/>
          <a:gdLst/>
          <a:ahLst/>
          <a:cxnLst/>
          <a:rect l="0" t="0" r="0" b="0"/>
          <a:pathLst>
            <a:path>
              <a:moveTo>
                <a:pt x="0" y="10207"/>
              </a:moveTo>
              <a:lnTo>
                <a:pt x="774076" y="1020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14379" y="2613006"/>
        <a:ext cx="38703" cy="38703"/>
      </dsp:txXfrm>
    </dsp:sp>
    <dsp:sp modelId="{50839EE2-B1B8-4120-9AB7-D729BB9C9EE9}">
      <dsp:nvSpPr>
        <dsp:cNvPr id="0" name=""/>
        <dsp:cNvSpPr/>
      </dsp:nvSpPr>
      <dsp:spPr>
        <a:xfrm>
          <a:off x="1554755" y="2038356"/>
          <a:ext cx="1105119" cy="552559"/>
        </a:xfrm>
        <a:prstGeom prst="roundRect">
          <a:avLst>
            <a:gd name="adj" fmla="val 10000"/>
          </a:avLst>
        </a:prstGeom>
        <a:solidFill>
          <a:schemeClr val="accent4">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Yes</a:t>
          </a:r>
          <a:endParaRPr lang="en-US" sz="1000" kern="1200" dirty="0"/>
        </a:p>
      </dsp:txBody>
      <dsp:txXfrm>
        <a:off x="1570939" y="2054540"/>
        <a:ext cx="1072751" cy="520191"/>
      </dsp:txXfrm>
    </dsp:sp>
    <dsp:sp modelId="{97FCF7A1-4589-4D5C-9826-BE7FA353BF10}">
      <dsp:nvSpPr>
        <dsp:cNvPr id="0" name=""/>
        <dsp:cNvSpPr/>
      </dsp:nvSpPr>
      <dsp:spPr>
        <a:xfrm>
          <a:off x="2659875" y="2304429"/>
          <a:ext cx="442047" cy="20414"/>
        </a:xfrm>
        <a:custGeom>
          <a:avLst/>
          <a:gdLst/>
          <a:ahLst/>
          <a:cxnLst/>
          <a:rect l="0" t="0" r="0" b="0"/>
          <a:pathLst>
            <a:path>
              <a:moveTo>
                <a:pt x="0" y="10207"/>
              </a:moveTo>
              <a:lnTo>
                <a:pt x="442047" y="1020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69847" y="2303585"/>
        <a:ext cx="22102" cy="22102"/>
      </dsp:txXfrm>
    </dsp:sp>
    <dsp:sp modelId="{51C52D4A-B30D-4214-B5D0-519FC67F0B61}">
      <dsp:nvSpPr>
        <dsp:cNvPr id="0" name=""/>
        <dsp:cNvSpPr/>
      </dsp:nvSpPr>
      <dsp:spPr>
        <a:xfrm>
          <a:off x="3101923" y="1195741"/>
          <a:ext cx="1105119" cy="223778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Did you conduct All Appropriate Inquiries (i.e. conduct a Phase I within 6 months prior to the purchase date?)</a:t>
          </a:r>
          <a:endParaRPr lang="en-US" sz="1400" kern="1200" dirty="0"/>
        </a:p>
      </dsp:txBody>
      <dsp:txXfrm>
        <a:off x="3134291" y="1228109"/>
        <a:ext cx="1040383" cy="2173053"/>
      </dsp:txXfrm>
    </dsp:sp>
    <dsp:sp modelId="{3C752F68-64D9-43F8-8344-7B47CAD056CA}">
      <dsp:nvSpPr>
        <dsp:cNvPr id="0" name=""/>
        <dsp:cNvSpPr/>
      </dsp:nvSpPr>
      <dsp:spPr>
        <a:xfrm rot="19457599">
          <a:off x="4155874" y="2145568"/>
          <a:ext cx="544383" cy="20414"/>
        </a:xfrm>
        <a:custGeom>
          <a:avLst/>
          <a:gdLst/>
          <a:ahLst/>
          <a:cxnLst/>
          <a:rect l="0" t="0" r="0" b="0"/>
          <a:pathLst>
            <a:path>
              <a:moveTo>
                <a:pt x="0" y="10207"/>
              </a:moveTo>
              <a:lnTo>
                <a:pt x="544383" y="1020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14456" y="2142165"/>
        <a:ext cx="27219" cy="27219"/>
      </dsp:txXfrm>
    </dsp:sp>
    <dsp:sp modelId="{55F80579-6C18-43AC-9317-C11E7E556204}">
      <dsp:nvSpPr>
        <dsp:cNvPr id="0" name=""/>
        <dsp:cNvSpPr/>
      </dsp:nvSpPr>
      <dsp:spPr>
        <a:xfrm>
          <a:off x="4649090" y="1720634"/>
          <a:ext cx="1105119" cy="552559"/>
        </a:xfrm>
        <a:prstGeom prst="roundRect">
          <a:avLst>
            <a:gd name="adj" fmla="val 10000"/>
          </a:avLst>
        </a:prstGeom>
        <a:solidFill>
          <a:schemeClr val="accent4">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Yes</a:t>
          </a:r>
          <a:endParaRPr lang="en-US" sz="1000" kern="1200" dirty="0"/>
        </a:p>
      </dsp:txBody>
      <dsp:txXfrm>
        <a:off x="4665274" y="1736818"/>
        <a:ext cx="1072751" cy="520191"/>
      </dsp:txXfrm>
    </dsp:sp>
    <dsp:sp modelId="{90995402-EA40-4C5D-9BCA-2A2750271520}">
      <dsp:nvSpPr>
        <dsp:cNvPr id="0" name=""/>
        <dsp:cNvSpPr/>
      </dsp:nvSpPr>
      <dsp:spPr>
        <a:xfrm>
          <a:off x="5754209" y="1986707"/>
          <a:ext cx="442047" cy="20414"/>
        </a:xfrm>
        <a:custGeom>
          <a:avLst/>
          <a:gdLst/>
          <a:ahLst/>
          <a:cxnLst/>
          <a:rect l="0" t="0" r="0" b="0"/>
          <a:pathLst>
            <a:path>
              <a:moveTo>
                <a:pt x="0" y="10207"/>
              </a:moveTo>
              <a:lnTo>
                <a:pt x="442047" y="1020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964182" y="1985863"/>
        <a:ext cx="22102" cy="22102"/>
      </dsp:txXfrm>
    </dsp:sp>
    <dsp:sp modelId="{17E95FBD-3537-4462-AAEB-C208B83A0DA1}">
      <dsp:nvSpPr>
        <dsp:cNvPr id="0" name=""/>
        <dsp:cNvSpPr/>
      </dsp:nvSpPr>
      <dsp:spPr>
        <a:xfrm>
          <a:off x="6196257" y="1010233"/>
          <a:ext cx="1105119" cy="19733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Will a Phase II be complete by the time you receive the funds for the cleanup?</a:t>
          </a:r>
          <a:endParaRPr lang="en-US" sz="1400" kern="1200" dirty="0"/>
        </a:p>
      </dsp:txBody>
      <dsp:txXfrm>
        <a:off x="6228625" y="1042601"/>
        <a:ext cx="1040383" cy="1908626"/>
      </dsp:txXfrm>
    </dsp:sp>
    <dsp:sp modelId="{243DF642-798F-4DE8-8016-6885613335C8}">
      <dsp:nvSpPr>
        <dsp:cNvPr id="0" name=""/>
        <dsp:cNvSpPr/>
      </dsp:nvSpPr>
      <dsp:spPr>
        <a:xfrm rot="19457599">
          <a:off x="7250209" y="1827846"/>
          <a:ext cx="544383" cy="20414"/>
        </a:xfrm>
        <a:custGeom>
          <a:avLst/>
          <a:gdLst/>
          <a:ahLst/>
          <a:cxnLst/>
          <a:rect l="0" t="0" r="0" b="0"/>
          <a:pathLst>
            <a:path>
              <a:moveTo>
                <a:pt x="0" y="10207"/>
              </a:moveTo>
              <a:lnTo>
                <a:pt x="544383" y="1020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508791" y="1824443"/>
        <a:ext cx="27219" cy="27219"/>
      </dsp:txXfrm>
    </dsp:sp>
    <dsp:sp modelId="{1E40A5E9-7727-429E-9026-CC92A2D59E0C}">
      <dsp:nvSpPr>
        <dsp:cNvPr id="0" name=""/>
        <dsp:cNvSpPr/>
      </dsp:nvSpPr>
      <dsp:spPr>
        <a:xfrm>
          <a:off x="7743425" y="1402912"/>
          <a:ext cx="1105119" cy="552559"/>
        </a:xfrm>
        <a:prstGeom prst="roundRect">
          <a:avLst>
            <a:gd name="adj" fmla="val 10000"/>
          </a:avLst>
        </a:prstGeom>
        <a:solidFill>
          <a:schemeClr val="accent4">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Yes</a:t>
          </a:r>
          <a:endParaRPr lang="en-US" sz="1000" kern="1200" dirty="0"/>
        </a:p>
      </dsp:txBody>
      <dsp:txXfrm>
        <a:off x="7759609" y="1419096"/>
        <a:ext cx="1072751" cy="520191"/>
      </dsp:txXfrm>
    </dsp:sp>
    <dsp:sp modelId="{49828B44-E51D-4CAC-AEBB-924CC9526FE3}">
      <dsp:nvSpPr>
        <dsp:cNvPr id="0" name=""/>
        <dsp:cNvSpPr/>
      </dsp:nvSpPr>
      <dsp:spPr>
        <a:xfrm rot="2142401">
          <a:off x="7250209" y="2145568"/>
          <a:ext cx="544383" cy="20414"/>
        </a:xfrm>
        <a:custGeom>
          <a:avLst/>
          <a:gdLst/>
          <a:ahLst/>
          <a:cxnLst/>
          <a:rect l="0" t="0" r="0" b="0"/>
          <a:pathLst>
            <a:path>
              <a:moveTo>
                <a:pt x="0" y="10207"/>
              </a:moveTo>
              <a:lnTo>
                <a:pt x="544383" y="1020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508791" y="2142165"/>
        <a:ext cx="27219" cy="27219"/>
      </dsp:txXfrm>
    </dsp:sp>
    <dsp:sp modelId="{4139C150-6A5D-476C-BEF6-684376387EDE}">
      <dsp:nvSpPr>
        <dsp:cNvPr id="0" name=""/>
        <dsp:cNvSpPr/>
      </dsp:nvSpPr>
      <dsp:spPr>
        <a:xfrm>
          <a:off x="7743425" y="2038356"/>
          <a:ext cx="1105119" cy="552559"/>
        </a:xfrm>
        <a:prstGeom prst="roundRect">
          <a:avLst>
            <a:gd name="adj" fmla="val 10000"/>
          </a:avLst>
        </a:prstGeom>
        <a:solidFill>
          <a:srgbClr val="FF00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No</a:t>
          </a:r>
          <a:endParaRPr lang="en-US" sz="1000" kern="1200" dirty="0"/>
        </a:p>
      </dsp:txBody>
      <dsp:txXfrm>
        <a:off x="7759609" y="2054540"/>
        <a:ext cx="1072751" cy="520191"/>
      </dsp:txXfrm>
    </dsp:sp>
    <dsp:sp modelId="{C9A01A86-4CE0-4150-914C-60AE86B12BC8}">
      <dsp:nvSpPr>
        <dsp:cNvPr id="0" name=""/>
        <dsp:cNvSpPr/>
      </dsp:nvSpPr>
      <dsp:spPr>
        <a:xfrm rot="2142401">
          <a:off x="4155874" y="2463289"/>
          <a:ext cx="544383" cy="20414"/>
        </a:xfrm>
        <a:custGeom>
          <a:avLst/>
          <a:gdLst/>
          <a:ahLst/>
          <a:cxnLst/>
          <a:rect l="0" t="0" r="0" b="0"/>
          <a:pathLst>
            <a:path>
              <a:moveTo>
                <a:pt x="0" y="10207"/>
              </a:moveTo>
              <a:lnTo>
                <a:pt x="544383" y="1020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14456" y="2459887"/>
        <a:ext cx="27219" cy="27219"/>
      </dsp:txXfrm>
    </dsp:sp>
    <dsp:sp modelId="{CBACF2EF-287C-4110-9718-9034DCB05FD7}">
      <dsp:nvSpPr>
        <dsp:cNvPr id="0" name=""/>
        <dsp:cNvSpPr/>
      </dsp:nvSpPr>
      <dsp:spPr>
        <a:xfrm>
          <a:off x="4649090" y="2356078"/>
          <a:ext cx="1105119" cy="552559"/>
        </a:xfrm>
        <a:prstGeom prst="roundRect">
          <a:avLst>
            <a:gd name="adj" fmla="val 10000"/>
          </a:avLst>
        </a:prstGeom>
        <a:solidFill>
          <a:srgbClr val="FF00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No</a:t>
          </a:r>
          <a:endParaRPr lang="en-US" sz="1000" kern="1200" dirty="0"/>
        </a:p>
      </dsp:txBody>
      <dsp:txXfrm>
        <a:off x="4665274" y="2372262"/>
        <a:ext cx="1072751" cy="520191"/>
      </dsp:txXfrm>
    </dsp:sp>
    <dsp:sp modelId="{EEEA2208-66EF-4104-B82A-BF2B3D32CE6F}">
      <dsp:nvSpPr>
        <dsp:cNvPr id="0" name=""/>
        <dsp:cNvSpPr/>
      </dsp:nvSpPr>
      <dsp:spPr>
        <a:xfrm>
          <a:off x="1112707" y="2939872"/>
          <a:ext cx="442047" cy="20414"/>
        </a:xfrm>
        <a:custGeom>
          <a:avLst/>
          <a:gdLst/>
          <a:ahLst/>
          <a:cxnLst/>
          <a:rect l="0" t="0" r="0" b="0"/>
          <a:pathLst>
            <a:path>
              <a:moveTo>
                <a:pt x="0" y="10207"/>
              </a:moveTo>
              <a:lnTo>
                <a:pt x="442047" y="1020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22680" y="2939028"/>
        <a:ext cx="22102" cy="22102"/>
      </dsp:txXfrm>
    </dsp:sp>
    <dsp:sp modelId="{07DA1759-4BFD-4078-B526-EAFA5E1386DD}">
      <dsp:nvSpPr>
        <dsp:cNvPr id="0" name=""/>
        <dsp:cNvSpPr/>
      </dsp:nvSpPr>
      <dsp:spPr>
        <a:xfrm>
          <a:off x="1554755" y="2673800"/>
          <a:ext cx="1105119" cy="552559"/>
        </a:xfrm>
        <a:prstGeom prst="roundRect">
          <a:avLst>
            <a:gd name="adj" fmla="val 10000"/>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No, but I will own it by the time the grant is submitted</a:t>
          </a:r>
          <a:endParaRPr lang="en-US" sz="1000" kern="1200" dirty="0"/>
        </a:p>
      </dsp:txBody>
      <dsp:txXfrm>
        <a:off x="1570939" y="2689984"/>
        <a:ext cx="1072751" cy="520191"/>
      </dsp:txXfrm>
    </dsp:sp>
    <dsp:sp modelId="{4F8D94A6-D898-46E4-B83F-B8757A11E86F}">
      <dsp:nvSpPr>
        <dsp:cNvPr id="0" name=""/>
        <dsp:cNvSpPr/>
      </dsp:nvSpPr>
      <dsp:spPr>
        <a:xfrm rot="3310531">
          <a:off x="946693" y="3257594"/>
          <a:ext cx="774076" cy="20414"/>
        </a:xfrm>
        <a:custGeom>
          <a:avLst/>
          <a:gdLst/>
          <a:ahLst/>
          <a:cxnLst/>
          <a:rect l="0" t="0" r="0" b="0"/>
          <a:pathLst>
            <a:path>
              <a:moveTo>
                <a:pt x="0" y="10207"/>
              </a:moveTo>
              <a:lnTo>
                <a:pt x="774076" y="1020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14379" y="3248449"/>
        <a:ext cx="38703" cy="38703"/>
      </dsp:txXfrm>
    </dsp:sp>
    <dsp:sp modelId="{A388A4C4-BC0A-4222-90E5-3B9F3EF4F7C0}">
      <dsp:nvSpPr>
        <dsp:cNvPr id="0" name=""/>
        <dsp:cNvSpPr/>
      </dsp:nvSpPr>
      <dsp:spPr>
        <a:xfrm>
          <a:off x="1554755" y="3309243"/>
          <a:ext cx="1105119" cy="552559"/>
        </a:xfrm>
        <a:prstGeom prst="roundRect">
          <a:avLst>
            <a:gd name="adj" fmla="val 10000"/>
          </a:avLst>
        </a:prstGeom>
        <a:solidFill>
          <a:srgbClr val="FF00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No</a:t>
          </a:r>
          <a:endParaRPr lang="en-US" sz="1000" kern="1200" dirty="0"/>
        </a:p>
      </dsp:txBody>
      <dsp:txXfrm>
        <a:off x="1570939" y="3325427"/>
        <a:ext cx="1072751" cy="5201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3030D-6ED5-4AB3-9016-0C4EB27A6571}">
      <dsp:nvSpPr>
        <dsp:cNvPr id="0" name=""/>
        <dsp:cNvSpPr/>
      </dsp:nvSpPr>
      <dsp:spPr>
        <a:xfrm>
          <a:off x="335657" y="743866"/>
          <a:ext cx="3519700" cy="41408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97724F-5333-4A95-956D-187558400CAD}">
      <dsp:nvSpPr>
        <dsp:cNvPr id="0" name=""/>
        <dsp:cNvSpPr/>
      </dsp:nvSpPr>
      <dsp:spPr>
        <a:xfrm>
          <a:off x="335657" y="899378"/>
          <a:ext cx="258569" cy="25856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591852-7922-4AAB-9B5C-47E246422B15}">
      <dsp:nvSpPr>
        <dsp:cNvPr id="0" name=""/>
        <dsp:cNvSpPr/>
      </dsp:nvSpPr>
      <dsp:spPr>
        <a:xfrm>
          <a:off x="335657" y="0"/>
          <a:ext cx="3519700" cy="74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35" tIns="59690" rIns="89535" bIns="59690" numCol="1" spcCol="1270" anchor="ctr" anchorCtr="0">
          <a:noAutofit/>
        </a:bodyPr>
        <a:lstStyle/>
        <a:p>
          <a:pPr lvl="0" algn="l" defTabSz="2089150">
            <a:lnSpc>
              <a:spcPct val="90000"/>
            </a:lnSpc>
            <a:spcBef>
              <a:spcPct val="0"/>
            </a:spcBef>
            <a:spcAft>
              <a:spcPct val="35000"/>
            </a:spcAft>
          </a:pPr>
          <a:r>
            <a:rPr lang="en-US" sz="4700" kern="1200" dirty="0" smtClean="0"/>
            <a:t>ABCA</a:t>
          </a:r>
          <a:endParaRPr lang="en-US" sz="4700" kern="1200" dirty="0"/>
        </a:p>
      </dsp:txBody>
      <dsp:txXfrm>
        <a:off x="335657" y="0"/>
        <a:ext cx="3519700" cy="743866"/>
      </dsp:txXfrm>
    </dsp:sp>
    <dsp:sp modelId="{3DAA7A07-05FD-4666-99C6-1BC36FD5703C}">
      <dsp:nvSpPr>
        <dsp:cNvPr id="0" name=""/>
        <dsp:cNvSpPr/>
      </dsp:nvSpPr>
      <dsp:spPr>
        <a:xfrm>
          <a:off x="335657" y="1502097"/>
          <a:ext cx="258563" cy="2585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AF42B0-ABF5-4C10-92D3-445C41AA483B}">
      <dsp:nvSpPr>
        <dsp:cNvPr id="0" name=""/>
        <dsp:cNvSpPr/>
      </dsp:nvSpPr>
      <dsp:spPr>
        <a:xfrm>
          <a:off x="582036" y="1330022"/>
          <a:ext cx="3273321" cy="60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en-US" sz="1300" kern="1200" dirty="0" smtClean="0"/>
            <a:t>Analysis of Brownfield Cleanup Alternatives</a:t>
          </a:r>
          <a:endParaRPr lang="en-US" sz="1300" kern="1200" dirty="0"/>
        </a:p>
      </dsp:txBody>
      <dsp:txXfrm>
        <a:off x="582036" y="1330022"/>
        <a:ext cx="3273321" cy="602712"/>
      </dsp:txXfrm>
    </dsp:sp>
    <dsp:sp modelId="{C521E938-FFE4-48C0-90C2-A00C84F238CF}">
      <dsp:nvSpPr>
        <dsp:cNvPr id="0" name=""/>
        <dsp:cNvSpPr/>
      </dsp:nvSpPr>
      <dsp:spPr>
        <a:xfrm>
          <a:off x="335657" y="2104809"/>
          <a:ext cx="258563" cy="2585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AFA343-566B-4EDE-B8AC-CC75EA4BFCE2}">
      <dsp:nvSpPr>
        <dsp:cNvPr id="0" name=""/>
        <dsp:cNvSpPr/>
      </dsp:nvSpPr>
      <dsp:spPr>
        <a:xfrm>
          <a:off x="582036" y="1932735"/>
          <a:ext cx="3273321" cy="60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en-US" sz="1300" kern="1200" dirty="0" smtClean="0"/>
            <a:t>Prepared by Environmental Professional</a:t>
          </a:r>
          <a:endParaRPr lang="en-US" sz="1300" kern="1200" dirty="0"/>
        </a:p>
      </dsp:txBody>
      <dsp:txXfrm>
        <a:off x="582036" y="1932735"/>
        <a:ext cx="3273321" cy="602712"/>
      </dsp:txXfrm>
    </dsp:sp>
    <dsp:sp modelId="{445FF09B-8477-4408-BA75-64491215AFF9}">
      <dsp:nvSpPr>
        <dsp:cNvPr id="0" name=""/>
        <dsp:cNvSpPr/>
      </dsp:nvSpPr>
      <dsp:spPr>
        <a:xfrm>
          <a:off x="335657" y="2707521"/>
          <a:ext cx="258563" cy="2585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719AA5-7CB4-473B-88F8-DE60FBE23501}">
      <dsp:nvSpPr>
        <dsp:cNvPr id="0" name=""/>
        <dsp:cNvSpPr/>
      </dsp:nvSpPr>
      <dsp:spPr>
        <a:xfrm>
          <a:off x="582036" y="2535447"/>
          <a:ext cx="3273321" cy="60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en-US" sz="1300" kern="1200" dirty="0" smtClean="0"/>
            <a:t>Required attachment for proposal</a:t>
          </a:r>
          <a:endParaRPr lang="en-US" sz="1300" kern="1200" dirty="0"/>
        </a:p>
      </dsp:txBody>
      <dsp:txXfrm>
        <a:off x="582036" y="2535447"/>
        <a:ext cx="3273321" cy="602712"/>
      </dsp:txXfrm>
    </dsp:sp>
    <dsp:sp modelId="{48274A5B-D7BE-445C-B8CA-0D6600822C4A}">
      <dsp:nvSpPr>
        <dsp:cNvPr id="0" name=""/>
        <dsp:cNvSpPr/>
      </dsp:nvSpPr>
      <dsp:spPr>
        <a:xfrm>
          <a:off x="335657" y="3310233"/>
          <a:ext cx="258563" cy="2585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5CE33B-0D05-4598-BC37-32B8A7A32C08}">
      <dsp:nvSpPr>
        <dsp:cNvPr id="0" name=""/>
        <dsp:cNvSpPr/>
      </dsp:nvSpPr>
      <dsp:spPr>
        <a:xfrm>
          <a:off x="582036" y="3138159"/>
          <a:ext cx="3273321" cy="60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en-US" sz="1300" kern="1200" dirty="0" smtClean="0"/>
            <a:t>Document outlining remedial alternatives and selected plan</a:t>
          </a:r>
          <a:endParaRPr lang="en-US" sz="1300" kern="1200" dirty="0"/>
        </a:p>
      </dsp:txBody>
      <dsp:txXfrm>
        <a:off x="582036" y="3138159"/>
        <a:ext cx="3273321" cy="602712"/>
      </dsp:txXfrm>
    </dsp:sp>
    <dsp:sp modelId="{44A22350-730A-4FBE-B86D-58CCADFEF640}">
      <dsp:nvSpPr>
        <dsp:cNvPr id="0" name=""/>
        <dsp:cNvSpPr/>
      </dsp:nvSpPr>
      <dsp:spPr>
        <a:xfrm>
          <a:off x="335657" y="3912946"/>
          <a:ext cx="258563" cy="2585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6D3B30-59ED-4657-9EE8-DE74F452B667}">
      <dsp:nvSpPr>
        <dsp:cNvPr id="0" name=""/>
        <dsp:cNvSpPr/>
      </dsp:nvSpPr>
      <dsp:spPr>
        <a:xfrm>
          <a:off x="582036" y="3740871"/>
          <a:ext cx="3273321" cy="60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en-US" sz="1300" kern="1200" dirty="0" smtClean="0"/>
            <a:t>May include cost estimates needed for the proposal</a:t>
          </a:r>
          <a:endParaRPr lang="en-US" sz="1300" kern="1200" dirty="0"/>
        </a:p>
      </dsp:txBody>
      <dsp:txXfrm>
        <a:off x="582036" y="3740871"/>
        <a:ext cx="3273321" cy="602712"/>
      </dsp:txXfrm>
    </dsp:sp>
    <dsp:sp modelId="{9AE8778A-E970-4EAC-BB92-C4D9C22411CD}">
      <dsp:nvSpPr>
        <dsp:cNvPr id="0" name=""/>
        <dsp:cNvSpPr/>
      </dsp:nvSpPr>
      <dsp:spPr>
        <a:xfrm>
          <a:off x="4031342" y="743866"/>
          <a:ext cx="3519700" cy="41408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74DD55-3D3C-493D-BCEE-192B418D4BC5}">
      <dsp:nvSpPr>
        <dsp:cNvPr id="0" name=""/>
        <dsp:cNvSpPr/>
      </dsp:nvSpPr>
      <dsp:spPr>
        <a:xfrm>
          <a:off x="4031342" y="899378"/>
          <a:ext cx="258569" cy="25856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40B481-1C08-493D-BADD-82A87EB13326}">
      <dsp:nvSpPr>
        <dsp:cNvPr id="0" name=""/>
        <dsp:cNvSpPr/>
      </dsp:nvSpPr>
      <dsp:spPr>
        <a:xfrm>
          <a:off x="4031342" y="0"/>
          <a:ext cx="3519700" cy="74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35" tIns="59690" rIns="89535" bIns="59690" numCol="1" spcCol="1270" anchor="ctr" anchorCtr="0">
          <a:noAutofit/>
        </a:bodyPr>
        <a:lstStyle/>
        <a:p>
          <a:pPr lvl="0" algn="l" defTabSz="2089150">
            <a:lnSpc>
              <a:spcPct val="90000"/>
            </a:lnSpc>
            <a:spcBef>
              <a:spcPct val="0"/>
            </a:spcBef>
            <a:spcAft>
              <a:spcPct val="35000"/>
            </a:spcAft>
          </a:pPr>
          <a:r>
            <a:rPr lang="en-US" sz="4700" kern="1200" dirty="0" smtClean="0"/>
            <a:t>Reuse plan</a:t>
          </a:r>
          <a:endParaRPr lang="en-US" sz="4700" kern="1200" dirty="0"/>
        </a:p>
      </dsp:txBody>
      <dsp:txXfrm>
        <a:off x="4031342" y="0"/>
        <a:ext cx="3519700" cy="743866"/>
      </dsp:txXfrm>
    </dsp:sp>
    <dsp:sp modelId="{5B8CCFB2-F17B-49B3-B1F0-467BFC5B8353}">
      <dsp:nvSpPr>
        <dsp:cNvPr id="0" name=""/>
        <dsp:cNvSpPr/>
      </dsp:nvSpPr>
      <dsp:spPr>
        <a:xfrm>
          <a:off x="4031342" y="1502097"/>
          <a:ext cx="258563" cy="2585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32B020-6A4D-44B5-82EA-03DD2377C7D9}">
      <dsp:nvSpPr>
        <dsp:cNvPr id="0" name=""/>
        <dsp:cNvSpPr/>
      </dsp:nvSpPr>
      <dsp:spPr>
        <a:xfrm>
          <a:off x="4277721" y="1330022"/>
          <a:ext cx="3273321" cy="60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en-US" sz="1300" kern="1200" dirty="0" smtClean="0"/>
            <a:t>Must have site redevelopment plan for the proposal</a:t>
          </a:r>
          <a:endParaRPr lang="en-US" sz="1300" kern="1200" dirty="0"/>
        </a:p>
      </dsp:txBody>
      <dsp:txXfrm>
        <a:off x="4277721" y="1330022"/>
        <a:ext cx="3273321" cy="602712"/>
      </dsp:txXfrm>
    </dsp:sp>
    <dsp:sp modelId="{6BCF0AF2-758F-4A18-BFFD-A02DAC5167CD}">
      <dsp:nvSpPr>
        <dsp:cNvPr id="0" name=""/>
        <dsp:cNvSpPr/>
      </dsp:nvSpPr>
      <dsp:spPr>
        <a:xfrm>
          <a:off x="4031342" y="2104809"/>
          <a:ext cx="258563" cy="2585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17498-1537-4472-8346-FFF038D93D3B}">
      <dsp:nvSpPr>
        <dsp:cNvPr id="0" name=""/>
        <dsp:cNvSpPr/>
      </dsp:nvSpPr>
      <dsp:spPr>
        <a:xfrm>
          <a:off x="4277721" y="1932735"/>
          <a:ext cx="3273321" cy="60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en-US" sz="1300" kern="1200" dirty="0" smtClean="0"/>
            <a:t>Demonstrate stakeholder and community involvement in plan development</a:t>
          </a:r>
          <a:endParaRPr lang="en-US" sz="1300" kern="1200" dirty="0"/>
        </a:p>
      </dsp:txBody>
      <dsp:txXfrm>
        <a:off x="4277721" y="1932735"/>
        <a:ext cx="3273321" cy="602712"/>
      </dsp:txXfrm>
    </dsp:sp>
    <dsp:sp modelId="{3688E5FE-97B5-4CC2-AF22-E754FE81101A}">
      <dsp:nvSpPr>
        <dsp:cNvPr id="0" name=""/>
        <dsp:cNvSpPr/>
      </dsp:nvSpPr>
      <dsp:spPr>
        <a:xfrm>
          <a:off x="4031342" y="2707521"/>
          <a:ext cx="258563" cy="2585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DF4BAE-01AC-4F7F-8056-9D06867E415F}">
      <dsp:nvSpPr>
        <dsp:cNvPr id="0" name=""/>
        <dsp:cNvSpPr/>
      </dsp:nvSpPr>
      <dsp:spPr>
        <a:xfrm>
          <a:off x="4277721" y="2535447"/>
          <a:ext cx="3273321" cy="60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en-US" sz="1300" kern="1200" dirty="0" smtClean="0"/>
            <a:t>Demonstrate plan alignment with town and regional development plans</a:t>
          </a:r>
        </a:p>
      </dsp:txBody>
      <dsp:txXfrm>
        <a:off x="4277721" y="2535447"/>
        <a:ext cx="3273321" cy="602712"/>
      </dsp:txXfrm>
    </dsp:sp>
    <dsp:sp modelId="{FE687DF2-FB15-4CE2-9094-B5BCF070B847}">
      <dsp:nvSpPr>
        <dsp:cNvPr id="0" name=""/>
        <dsp:cNvSpPr/>
      </dsp:nvSpPr>
      <dsp:spPr>
        <a:xfrm>
          <a:off x="4031342" y="3310233"/>
          <a:ext cx="258563" cy="2585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A0AA47-16DF-4D1E-B650-C0779CCED016}">
      <dsp:nvSpPr>
        <dsp:cNvPr id="0" name=""/>
        <dsp:cNvSpPr/>
      </dsp:nvSpPr>
      <dsp:spPr>
        <a:xfrm>
          <a:off x="4277721" y="3138159"/>
          <a:ext cx="3273321" cy="60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en-US" sz="1300" kern="1200" dirty="0" smtClean="0"/>
            <a:t>Consider displacement potential as part of the reuse plan</a:t>
          </a:r>
        </a:p>
      </dsp:txBody>
      <dsp:txXfrm>
        <a:off x="4277721" y="3138159"/>
        <a:ext cx="3273321" cy="6027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FC699-5046-43B4-99F2-25319B75340F}">
      <dsp:nvSpPr>
        <dsp:cNvPr id="0" name=""/>
        <dsp:cNvSpPr/>
      </dsp:nvSpPr>
      <dsp:spPr>
        <a:xfrm>
          <a:off x="0" y="1378991"/>
          <a:ext cx="8173957" cy="1838654"/>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612385-6D77-42D8-8C7B-2BBA2A3FF15E}">
      <dsp:nvSpPr>
        <dsp:cNvPr id="0" name=""/>
        <dsp:cNvSpPr/>
      </dsp:nvSpPr>
      <dsp:spPr>
        <a:xfrm>
          <a:off x="3232" y="0"/>
          <a:ext cx="1413479" cy="183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1">
          <a:noAutofit/>
        </a:bodyPr>
        <a:lstStyle/>
        <a:p>
          <a:pPr lvl="0" algn="l" defTabSz="577850" rtl="0">
            <a:lnSpc>
              <a:spcPct val="90000"/>
            </a:lnSpc>
            <a:spcBef>
              <a:spcPct val="0"/>
            </a:spcBef>
            <a:spcAft>
              <a:spcPct val="35000"/>
            </a:spcAft>
          </a:pPr>
          <a:r>
            <a:rPr lang="en-US" sz="1300" kern="1200" smtClean="0"/>
            <a:t>Assemble an Advisory Committee</a:t>
          </a:r>
          <a:endParaRPr lang="en-US" sz="1300" kern="1200"/>
        </a:p>
        <a:p>
          <a:pPr marL="57150" lvl="1" indent="-57150" algn="l" defTabSz="444500" rtl="0">
            <a:lnSpc>
              <a:spcPct val="90000"/>
            </a:lnSpc>
            <a:spcBef>
              <a:spcPct val="0"/>
            </a:spcBef>
            <a:spcAft>
              <a:spcPct val="15000"/>
            </a:spcAft>
            <a:buChar char="••"/>
          </a:pPr>
          <a:r>
            <a:rPr lang="en-US" sz="1000" kern="1200" smtClean="0"/>
            <a:t>Involve economic development, planning and zoning, environmental consultant, community champions</a:t>
          </a:r>
          <a:endParaRPr lang="en-US" sz="1000" kern="1200"/>
        </a:p>
      </dsp:txBody>
      <dsp:txXfrm>
        <a:off x="3232" y="0"/>
        <a:ext cx="1413479" cy="1838654"/>
      </dsp:txXfrm>
    </dsp:sp>
    <dsp:sp modelId="{E92F671C-1ABC-4796-A020-753002EB7081}">
      <dsp:nvSpPr>
        <dsp:cNvPr id="0" name=""/>
        <dsp:cNvSpPr/>
      </dsp:nvSpPr>
      <dsp:spPr>
        <a:xfrm>
          <a:off x="480140" y="2068486"/>
          <a:ext cx="459663" cy="45966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29E4A3-1589-4226-9DE4-57CA696EC1D9}">
      <dsp:nvSpPr>
        <dsp:cNvPr id="0" name=""/>
        <dsp:cNvSpPr/>
      </dsp:nvSpPr>
      <dsp:spPr>
        <a:xfrm>
          <a:off x="1487386" y="2757982"/>
          <a:ext cx="1413479" cy="183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1">
          <a:noAutofit/>
        </a:bodyPr>
        <a:lstStyle/>
        <a:p>
          <a:pPr lvl="0" algn="l" defTabSz="577850" rtl="0">
            <a:lnSpc>
              <a:spcPct val="90000"/>
            </a:lnSpc>
            <a:spcBef>
              <a:spcPct val="0"/>
            </a:spcBef>
            <a:spcAft>
              <a:spcPct val="35000"/>
            </a:spcAft>
          </a:pPr>
          <a:r>
            <a:rPr lang="en-US" sz="1300" kern="1200" smtClean="0"/>
            <a:t>Review site data</a:t>
          </a:r>
          <a:endParaRPr lang="en-US" sz="1300" kern="1200"/>
        </a:p>
        <a:p>
          <a:pPr marL="57150" lvl="1" indent="-57150" algn="l" defTabSz="444500" rtl="0">
            <a:lnSpc>
              <a:spcPct val="90000"/>
            </a:lnSpc>
            <a:spcBef>
              <a:spcPct val="0"/>
            </a:spcBef>
            <a:spcAft>
              <a:spcPct val="15000"/>
            </a:spcAft>
            <a:buChar char="••"/>
          </a:pPr>
          <a:r>
            <a:rPr lang="en-US" sz="1000" kern="1200" smtClean="0"/>
            <a:t>Size and location, zoning, remedial restrictions</a:t>
          </a:r>
          <a:endParaRPr lang="en-US" sz="1000" kern="1200"/>
        </a:p>
      </dsp:txBody>
      <dsp:txXfrm>
        <a:off x="1487386" y="2757982"/>
        <a:ext cx="1413479" cy="1838654"/>
      </dsp:txXfrm>
    </dsp:sp>
    <dsp:sp modelId="{414F80F2-4E42-4E4C-B8A7-30FFFE2CD866}">
      <dsp:nvSpPr>
        <dsp:cNvPr id="0" name=""/>
        <dsp:cNvSpPr/>
      </dsp:nvSpPr>
      <dsp:spPr>
        <a:xfrm>
          <a:off x="1964294" y="2068486"/>
          <a:ext cx="459663" cy="45966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5FD502-F1CD-433D-9EB4-55E74A02892A}">
      <dsp:nvSpPr>
        <dsp:cNvPr id="0" name=""/>
        <dsp:cNvSpPr/>
      </dsp:nvSpPr>
      <dsp:spPr>
        <a:xfrm>
          <a:off x="2971540" y="0"/>
          <a:ext cx="1413479" cy="183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1">
          <a:noAutofit/>
        </a:bodyPr>
        <a:lstStyle/>
        <a:p>
          <a:pPr lvl="0" algn="l" defTabSz="577850" rtl="0">
            <a:lnSpc>
              <a:spcPct val="90000"/>
            </a:lnSpc>
            <a:spcBef>
              <a:spcPct val="0"/>
            </a:spcBef>
            <a:spcAft>
              <a:spcPct val="35000"/>
            </a:spcAft>
          </a:pPr>
          <a:r>
            <a:rPr lang="en-US" sz="1300" kern="1200" smtClean="0"/>
            <a:t>Review town planning documents</a:t>
          </a:r>
          <a:endParaRPr lang="en-US" sz="1300" kern="1200"/>
        </a:p>
        <a:p>
          <a:pPr marL="57150" lvl="1" indent="-57150" algn="l" defTabSz="444500" rtl="0">
            <a:lnSpc>
              <a:spcPct val="90000"/>
            </a:lnSpc>
            <a:spcBef>
              <a:spcPct val="0"/>
            </a:spcBef>
            <a:spcAft>
              <a:spcPct val="15000"/>
            </a:spcAft>
            <a:buChar char="••"/>
          </a:pPr>
          <a:r>
            <a:rPr lang="en-US" sz="1000" kern="1200" smtClean="0"/>
            <a:t>Identify priorities consistent with site features</a:t>
          </a:r>
          <a:endParaRPr lang="en-US" sz="1000" kern="1200"/>
        </a:p>
      </dsp:txBody>
      <dsp:txXfrm>
        <a:off x="2971540" y="0"/>
        <a:ext cx="1413479" cy="1838654"/>
      </dsp:txXfrm>
    </dsp:sp>
    <dsp:sp modelId="{D611488F-4218-4C73-8264-87E07221BC23}">
      <dsp:nvSpPr>
        <dsp:cNvPr id="0" name=""/>
        <dsp:cNvSpPr/>
      </dsp:nvSpPr>
      <dsp:spPr>
        <a:xfrm>
          <a:off x="3448448" y="2068486"/>
          <a:ext cx="459663" cy="45966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6BCC4-84FF-4B87-A8C3-8086E12E5BEF}">
      <dsp:nvSpPr>
        <dsp:cNvPr id="0" name=""/>
        <dsp:cNvSpPr/>
      </dsp:nvSpPr>
      <dsp:spPr>
        <a:xfrm>
          <a:off x="4455694" y="2757982"/>
          <a:ext cx="1413479" cy="183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1">
          <a:noAutofit/>
        </a:bodyPr>
        <a:lstStyle/>
        <a:p>
          <a:pPr lvl="0" algn="l" defTabSz="577850" rtl="0">
            <a:lnSpc>
              <a:spcPct val="90000"/>
            </a:lnSpc>
            <a:spcBef>
              <a:spcPct val="0"/>
            </a:spcBef>
            <a:spcAft>
              <a:spcPct val="35000"/>
            </a:spcAft>
          </a:pPr>
          <a:r>
            <a:rPr lang="en-US" sz="1300" kern="1200" smtClean="0"/>
            <a:t>Develop a menu of options for the site</a:t>
          </a:r>
          <a:endParaRPr lang="en-US" sz="1300" kern="1200"/>
        </a:p>
        <a:p>
          <a:pPr marL="57150" lvl="1" indent="-57150" algn="l" defTabSz="444500" rtl="0">
            <a:lnSpc>
              <a:spcPct val="90000"/>
            </a:lnSpc>
            <a:spcBef>
              <a:spcPct val="0"/>
            </a:spcBef>
            <a:spcAft>
              <a:spcPct val="15000"/>
            </a:spcAft>
            <a:buChar char="••"/>
          </a:pPr>
          <a:r>
            <a:rPr lang="en-US" sz="1000" kern="1200" dirty="0" smtClean="0"/>
            <a:t>Residential, commercial, mixed use, recreation/ open space</a:t>
          </a:r>
          <a:endParaRPr lang="en-US" sz="1000" kern="1200" dirty="0"/>
        </a:p>
      </dsp:txBody>
      <dsp:txXfrm>
        <a:off x="4455694" y="2757982"/>
        <a:ext cx="1413479" cy="1838654"/>
      </dsp:txXfrm>
    </dsp:sp>
    <dsp:sp modelId="{183863CC-BF7A-4168-B369-8372DDC8C431}">
      <dsp:nvSpPr>
        <dsp:cNvPr id="0" name=""/>
        <dsp:cNvSpPr/>
      </dsp:nvSpPr>
      <dsp:spPr>
        <a:xfrm>
          <a:off x="4932602" y="2068486"/>
          <a:ext cx="459663" cy="45966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25A373-638C-4EEB-A19B-37992917606E}">
      <dsp:nvSpPr>
        <dsp:cNvPr id="0" name=""/>
        <dsp:cNvSpPr/>
      </dsp:nvSpPr>
      <dsp:spPr>
        <a:xfrm>
          <a:off x="5939848" y="0"/>
          <a:ext cx="1413479" cy="183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1">
          <a:noAutofit/>
        </a:bodyPr>
        <a:lstStyle/>
        <a:p>
          <a:pPr lvl="0" algn="l" defTabSz="577850" rtl="0">
            <a:lnSpc>
              <a:spcPct val="90000"/>
            </a:lnSpc>
            <a:spcBef>
              <a:spcPct val="0"/>
            </a:spcBef>
            <a:spcAft>
              <a:spcPct val="35000"/>
            </a:spcAft>
          </a:pPr>
          <a:r>
            <a:rPr lang="en-US" sz="1300" kern="1200" dirty="0" smtClean="0"/>
            <a:t>Obtain Community Feedback</a:t>
          </a:r>
          <a:endParaRPr lang="en-US" sz="1300" kern="1200" dirty="0"/>
        </a:p>
        <a:p>
          <a:pPr marL="57150" lvl="1" indent="-57150" algn="l" defTabSz="444500" rtl="0">
            <a:lnSpc>
              <a:spcPct val="90000"/>
            </a:lnSpc>
            <a:spcBef>
              <a:spcPct val="0"/>
            </a:spcBef>
            <a:spcAft>
              <a:spcPct val="15000"/>
            </a:spcAft>
            <a:buChar char="••"/>
          </a:pPr>
          <a:r>
            <a:rPr lang="en-US" sz="1000" kern="1200" dirty="0" smtClean="0"/>
            <a:t>Town meetings, charrette</a:t>
          </a:r>
          <a:endParaRPr lang="en-US" sz="1000" kern="1200" dirty="0"/>
        </a:p>
      </dsp:txBody>
      <dsp:txXfrm>
        <a:off x="5939848" y="0"/>
        <a:ext cx="1413479" cy="1838654"/>
      </dsp:txXfrm>
    </dsp:sp>
    <dsp:sp modelId="{00EF950F-444E-4CD2-A48E-4FC0348E99A7}">
      <dsp:nvSpPr>
        <dsp:cNvPr id="0" name=""/>
        <dsp:cNvSpPr/>
      </dsp:nvSpPr>
      <dsp:spPr>
        <a:xfrm>
          <a:off x="6416756" y="2068486"/>
          <a:ext cx="459663" cy="45966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3165A-5DF5-4FF4-9C99-22F85078C2F5}" type="datetimeFigureOut">
              <a:rPr lang="en-US" smtClean="0"/>
              <a:t>6/29/2023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15CCE8-1E0A-4E99-947C-9FBC9C722A3B}" type="slidenum">
              <a:rPr lang="en-US" smtClean="0"/>
              <a:t>‹#›</a:t>
            </a:fld>
            <a:endParaRPr lang="en-US"/>
          </a:p>
        </p:txBody>
      </p:sp>
    </p:spTree>
    <p:extLst>
      <p:ext uri="{BB962C8B-B14F-4D97-AF65-F5344CB8AC3E}">
        <p14:creationId xmlns:p14="http://schemas.microsoft.com/office/powerpoint/2010/main" val="324099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How do you feel today?
https://www.polleverywhere.com/multiple_choice_polls/nCUm0syorQjYUfLlrKtDt?state=opened&amp;flow=Default&amp;onscreen=persist</a:t>
            </a:r>
            <a:endParaRPr lang="en-US"/>
          </a:p>
        </p:txBody>
      </p:sp>
      <p:sp>
        <p:nvSpPr>
          <p:cNvPr id="4" name="Slide Number Placeholder 3"/>
          <p:cNvSpPr>
            <a:spLocks noGrp="1"/>
          </p:cNvSpPr>
          <p:nvPr>
            <p:ph type="sldNum" sz="quarter" idx="10"/>
          </p:nvPr>
        </p:nvSpPr>
        <p:spPr/>
        <p:txBody>
          <a:bodyPr/>
          <a:lstStyle/>
          <a:p>
            <a:fld id="{A715CCE8-1E0A-4E99-947C-9FBC9C722A3B}" type="slidenum">
              <a:rPr lang="en-US" smtClean="0"/>
              <a:t>2</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41007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Please provide additional topics for future webinars
https://www.polleverywhere.com/free_text_polls/PW18oewWkVHfcTCHs1uID</a:t>
            </a:r>
            <a:endParaRPr lang="en-US"/>
          </a:p>
        </p:txBody>
      </p:sp>
      <p:sp>
        <p:nvSpPr>
          <p:cNvPr id="4" name="Slide Number Placeholder 3"/>
          <p:cNvSpPr>
            <a:spLocks noGrp="1"/>
          </p:cNvSpPr>
          <p:nvPr>
            <p:ph type="sldNum" sz="quarter" idx="10"/>
          </p:nvPr>
        </p:nvSpPr>
        <p:spPr/>
        <p:txBody>
          <a:bodyPr/>
          <a:lstStyle/>
          <a:p>
            <a:fld id="{A715CCE8-1E0A-4E99-947C-9FBC9C722A3B}" type="slidenum">
              <a:rPr lang="en-US" smtClean="0"/>
              <a:t>38</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03401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How knowledge do you think you have to prepare a MARC grant application?
https://www.polleverywhere.com/multiple_choice_polls/29n9AqW8ZIbDfu0syNAAf?state=opened&amp;flow=Default&amp;onscreen=persist</a:t>
            </a:r>
            <a:endParaRPr lang="en-US"/>
          </a:p>
        </p:txBody>
      </p:sp>
      <p:sp>
        <p:nvSpPr>
          <p:cNvPr id="4" name="Slide Number Placeholder 3"/>
          <p:cNvSpPr>
            <a:spLocks noGrp="1"/>
          </p:cNvSpPr>
          <p:nvPr>
            <p:ph type="sldNum" sz="quarter" idx="10"/>
          </p:nvPr>
        </p:nvSpPr>
        <p:spPr/>
        <p:txBody>
          <a:bodyPr/>
          <a:lstStyle/>
          <a:p>
            <a:fld id="{A715CCE8-1E0A-4E99-947C-9FBC9C722A3B}" type="slidenum">
              <a:rPr lang="en-US" smtClean="0"/>
              <a:t>3</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9686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What type of MRC grant are you considering?
https://www.polleverywhere.com/multiple_choice_polls/J6TcXyC6fZZu2ROqbBxAv?state=opened&amp;flow=Default&amp;onscreen=persist</a:t>
            </a:r>
            <a:endParaRPr lang="en-US"/>
          </a:p>
        </p:txBody>
      </p:sp>
      <p:sp>
        <p:nvSpPr>
          <p:cNvPr id="4" name="Slide Number Placeholder 3"/>
          <p:cNvSpPr>
            <a:spLocks noGrp="1"/>
          </p:cNvSpPr>
          <p:nvPr>
            <p:ph type="sldNum" sz="quarter" idx="10"/>
          </p:nvPr>
        </p:nvSpPr>
        <p:spPr/>
        <p:txBody>
          <a:bodyPr/>
          <a:lstStyle/>
          <a:p>
            <a:fld id="{A715CCE8-1E0A-4E99-947C-9FBC9C722A3B}" type="slidenum">
              <a:rPr lang="en-US" smtClean="0"/>
              <a:t>9</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0472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The City of Claremont, NH took a site under tax foreclosure in 2010. The Regional Planning Commission provided funding to conduct a Phase II investigation. Who is eligible to apply for an EPA Cleanup grant?
https://www.polleverywhere.com/multiple_choice_polls/Rqd4MnD7UrPNy32N2OFCt?state=opened&amp;flow=Default&amp;onscreen=persist</a:t>
            </a:r>
            <a:endParaRPr lang="en-US"/>
          </a:p>
        </p:txBody>
      </p:sp>
      <p:sp>
        <p:nvSpPr>
          <p:cNvPr id="4" name="Slide Number Placeholder 3"/>
          <p:cNvSpPr>
            <a:spLocks noGrp="1"/>
          </p:cNvSpPr>
          <p:nvPr>
            <p:ph type="sldNum" sz="quarter" idx="10"/>
          </p:nvPr>
        </p:nvSpPr>
        <p:spPr/>
        <p:txBody>
          <a:bodyPr/>
          <a:lstStyle/>
          <a:p>
            <a:fld id="{A715CCE8-1E0A-4E99-947C-9FBC9C722A3B}" type="slidenum">
              <a:rPr lang="en-US" smtClean="0"/>
              <a:t>17</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33740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entire City of Middletown, encompassing 11 census tracts. The first step is to map the priority sites and see where they are located so you can pinpoint the census tracts and block groups of interest. </a:t>
            </a:r>
          </a:p>
          <a:p>
            <a:r>
              <a:rPr lang="en-US" baseline="0" dirty="0" smtClean="0"/>
              <a:t>In this case Middletown chose to focus the grant on their Riverfront Area, so all four sites are close to each other and they are located within two census tracts. So let’s see how we can get data at the town level and the census tract level.</a:t>
            </a:r>
          </a:p>
          <a:p>
            <a:r>
              <a:rPr lang="en-US" baseline="0" dirty="0" smtClean="0"/>
              <a:t>(Navigate to EJSCREEN)</a:t>
            </a:r>
            <a:endParaRPr lang="en-US" dirty="0"/>
          </a:p>
        </p:txBody>
      </p:sp>
      <p:sp>
        <p:nvSpPr>
          <p:cNvPr id="4" name="Slide Number Placeholder 3"/>
          <p:cNvSpPr>
            <a:spLocks noGrp="1"/>
          </p:cNvSpPr>
          <p:nvPr>
            <p:ph type="sldNum" sz="quarter" idx="10"/>
          </p:nvPr>
        </p:nvSpPr>
        <p:spPr/>
        <p:txBody>
          <a:bodyPr/>
          <a:lstStyle/>
          <a:p>
            <a:fld id="{CB453255-F89E-40B5-9559-4FB55E99DA6C}" type="slidenum">
              <a:rPr lang="en-US" smtClean="0"/>
              <a:t>22</a:t>
            </a:fld>
            <a:endParaRPr lang="en-US"/>
          </a:p>
        </p:txBody>
      </p:sp>
    </p:spTree>
    <p:extLst>
      <p:ext uri="{BB962C8B-B14F-4D97-AF65-F5344CB8AC3E}">
        <p14:creationId xmlns:p14="http://schemas.microsoft.com/office/powerpoint/2010/main" val="319095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53255-F89E-40B5-9559-4FB55E99DA6C}" type="slidenum">
              <a:rPr lang="en-US" smtClean="0"/>
              <a:t>24</a:t>
            </a:fld>
            <a:endParaRPr lang="en-US"/>
          </a:p>
        </p:txBody>
      </p:sp>
    </p:spTree>
    <p:extLst>
      <p:ext uri="{BB962C8B-B14F-4D97-AF65-F5344CB8AC3E}">
        <p14:creationId xmlns:p14="http://schemas.microsoft.com/office/powerpoint/2010/main" val="2003169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An community wide assessment grant cannot have more than one target area
https://www.polleverywhere.com/multiple_choice_polls/xvks85FF5Q3j52hcNmzy3?state=opened&amp;flow=Default&amp;onscreen=persist</a:t>
            </a:r>
            <a:endParaRPr lang="en-US"/>
          </a:p>
        </p:txBody>
      </p:sp>
      <p:sp>
        <p:nvSpPr>
          <p:cNvPr id="4" name="Slide Number Placeholder 3"/>
          <p:cNvSpPr>
            <a:spLocks noGrp="1"/>
          </p:cNvSpPr>
          <p:nvPr>
            <p:ph type="sldNum" sz="quarter" idx="10"/>
          </p:nvPr>
        </p:nvSpPr>
        <p:spPr/>
        <p:txBody>
          <a:bodyPr/>
          <a:lstStyle/>
          <a:p>
            <a:fld id="{A715CCE8-1E0A-4E99-947C-9FBC9C722A3B}" type="slidenum">
              <a:rPr lang="en-US" smtClean="0"/>
              <a:t>27</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23187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I am interested an in person boot camp in
https://www.polleverywhere.com/multiple_choice_polls/tVB23AQwVmOxNjpylUohL?state=opened&amp;flow=Default&amp;onscreen=persist</a:t>
            </a:r>
            <a:endParaRPr lang="en-US"/>
          </a:p>
        </p:txBody>
      </p:sp>
      <p:sp>
        <p:nvSpPr>
          <p:cNvPr id="4" name="Slide Number Placeholder 3"/>
          <p:cNvSpPr>
            <a:spLocks noGrp="1"/>
          </p:cNvSpPr>
          <p:nvPr>
            <p:ph type="sldNum" sz="quarter" idx="10"/>
          </p:nvPr>
        </p:nvSpPr>
        <p:spPr/>
        <p:txBody>
          <a:bodyPr/>
          <a:lstStyle/>
          <a:p>
            <a:fld id="{A715CCE8-1E0A-4E99-947C-9FBC9C722A3B}" type="slidenum">
              <a:rPr lang="en-US" smtClean="0"/>
              <a:t>36</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21084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This webinar provided useful knowledge for MARC grant preparation
https://www.polleverywhere.com/multiple_choice_polls/JetI5zm5Io7f3OzIxyA9X?state=opened&amp;flow=Default&amp;onscreen=persist</a:t>
            </a:r>
            <a:endParaRPr lang="en-US"/>
          </a:p>
        </p:txBody>
      </p:sp>
      <p:sp>
        <p:nvSpPr>
          <p:cNvPr id="4" name="Slide Number Placeholder 3"/>
          <p:cNvSpPr>
            <a:spLocks noGrp="1"/>
          </p:cNvSpPr>
          <p:nvPr>
            <p:ph type="sldNum" sz="quarter" idx="10"/>
          </p:nvPr>
        </p:nvSpPr>
        <p:spPr/>
        <p:txBody>
          <a:bodyPr/>
          <a:lstStyle/>
          <a:p>
            <a:fld id="{A715CCE8-1E0A-4E99-947C-9FBC9C722A3B}" type="slidenum">
              <a:rPr lang="en-US" smtClean="0"/>
              <a:t>37</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26480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AFADA3D-DD97-4EB7-BBC2-350A0705770D}"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8045" y="5808268"/>
            <a:ext cx="1322713" cy="91320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29373" y="6375010"/>
            <a:ext cx="1657350" cy="346465"/>
          </a:xfrm>
          <a:prstGeom prst="rect">
            <a:avLst/>
          </a:prstGeom>
        </p:spPr>
      </p:pic>
    </p:spTree>
    <p:extLst>
      <p:ext uri="{BB962C8B-B14F-4D97-AF65-F5344CB8AC3E}">
        <p14:creationId xmlns:p14="http://schemas.microsoft.com/office/powerpoint/2010/main" val="3444200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FADA3D-DD97-4EB7-BBC2-350A0705770D}"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118530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FADA3D-DD97-4EB7-BBC2-350A0705770D}"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3456955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7171" y="0"/>
            <a:ext cx="7886700" cy="1325563"/>
          </a:xfrm>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628650" y="1501776"/>
            <a:ext cx="7886700" cy="435133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AFADA3D-DD97-4EB7-BBC2-350A0705770D}"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099" y="5853114"/>
            <a:ext cx="1322713" cy="91320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949" y="6365680"/>
            <a:ext cx="1657350" cy="346465"/>
          </a:xfrm>
          <a:prstGeom prst="rect">
            <a:avLst/>
          </a:prstGeom>
        </p:spPr>
      </p:pic>
    </p:spTree>
    <p:extLst>
      <p:ext uri="{BB962C8B-B14F-4D97-AF65-F5344CB8AC3E}">
        <p14:creationId xmlns:p14="http://schemas.microsoft.com/office/powerpoint/2010/main" val="3998895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FADA3D-DD97-4EB7-BBC2-350A0705770D}"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101025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FADA3D-DD97-4EB7-BBC2-350A0705770D}"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410860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FADA3D-DD97-4EB7-BBC2-350A0705770D}"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95515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AFADA3D-DD97-4EB7-BBC2-350A0705770D}"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178286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ADA3D-DD97-4EB7-BBC2-350A0705770D}"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315128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FADA3D-DD97-4EB7-BBC2-350A0705770D}"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97784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FADA3D-DD97-4EB7-BBC2-350A0705770D}"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61053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ADA3D-DD97-4EB7-BBC2-350A0705770D}" type="datetimeFigureOut">
              <a:rPr lang="en-US" smtClean="0"/>
              <a:t>6/29/2023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DB3AC-D6AC-4D80-B23D-9F5500BD6F22}" type="slidenum">
              <a:rPr lang="en-US" smtClean="0"/>
              <a:t>‹#›</a:t>
            </a:fld>
            <a:endParaRPr lang="en-US"/>
          </a:p>
        </p:txBody>
      </p:sp>
    </p:spTree>
    <p:extLst>
      <p:ext uri="{BB962C8B-B14F-4D97-AF65-F5344CB8AC3E}">
        <p14:creationId xmlns:p14="http://schemas.microsoft.com/office/powerpoint/2010/main" val="1514535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0.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sj3X2XPAQ5g" TargetMode="External"/><Relationship Id="rId5" Type="http://schemas.openxmlformats.org/officeDocument/2006/relationships/hyperlink" Target="https://www.youtube.com/watch?v=sj3X2XPAQ5g" TargetMode="External"/><Relationship Id="rId4" Type="http://schemas.openxmlformats.org/officeDocument/2006/relationships/hyperlink" Target="https://www.youtube.com/watch?v=n-aB763ohe8"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hyperlink" Target="https://tab.program.uconn.edu/epa-grant-review-submission/" TargetMode="Externa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hyperlink" Target="mailto:uconn-tab@uconn.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Preparing for EPA MARC Grants</a:t>
            </a:r>
            <a:br>
              <a:rPr lang="en-US" dirty="0" smtClean="0"/>
            </a:br>
            <a:endParaRPr lang="en-US" dirty="0"/>
          </a:p>
        </p:txBody>
      </p:sp>
      <p:sp>
        <p:nvSpPr>
          <p:cNvPr id="3" name="Subtitle 2"/>
          <p:cNvSpPr>
            <a:spLocks noGrp="1"/>
          </p:cNvSpPr>
          <p:nvPr>
            <p:ph type="subTitle" idx="1"/>
          </p:nvPr>
        </p:nvSpPr>
        <p:spPr>
          <a:xfrm>
            <a:off x="1245412" y="3916592"/>
            <a:ext cx="6858000" cy="1655762"/>
          </a:xfrm>
        </p:spPr>
        <p:txBody>
          <a:bodyPr>
            <a:normAutofit fontScale="92500" lnSpcReduction="10000"/>
          </a:bodyPr>
          <a:lstStyle/>
          <a:p>
            <a:r>
              <a:rPr lang="en-US" dirty="0" smtClean="0"/>
              <a:t>Technical </a:t>
            </a:r>
            <a:r>
              <a:rPr lang="en-US" dirty="0"/>
              <a:t>Assistance for Brownfields Program</a:t>
            </a:r>
          </a:p>
          <a:p>
            <a:r>
              <a:rPr lang="en-US" i="1" dirty="0"/>
              <a:t>EPA </a:t>
            </a:r>
            <a:r>
              <a:rPr lang="en-US" i="1" dirty="0" smtClean="0"/>
              <a:t>Region </a:t>
            </a:r>
            <a:r>
              <a:rPr lang="en-US" i="1" dirty="0"/>
              <a:t>1</a:t>
            </a:r>
          </a:p>
          <a:p>
            <a:endParaRPr lang="en-US" i="1" dirty="0"/>
          </a:p>
          <a:p>
            <a:r>
              <a:rPr lang="en-US" i="1" dirty="0"/>
              <a:t>Marisa Chrysochoou, </a:t>
            </a:r>
            <a:r>
              <a:rPr lang="en-US" i="1" dirty="0" smtClean="0"/>
              <a:t>Program Director</a:t>
            </a:r>
            <a:endParaRPr lang="en-US" i="1" dirty="0">
              <a:solidFill>
                <a:schemeClr val="accent3">
                  <a:lumMod val="75000"/>
                </a:schemeClr>
              </a:solidFill>
            </a:endParaRPr>
          </a:p>
          <a:p>
            <a:endParaRPr lang="en-US" dirty="0"/>
          </a:p>
        </p:txBody>
      </p:sp>
      <p:sp>
        <p:nvSpPr>
          <p:cNvPr id="4" name="TextBox 3"/>
          <p:cNvSpPr txBox="1"/>
          <p:nvPr/>
        </p:nvSpPr>
        <p:spPr>
          <a:xfrm>
            <a:off x="1245412" y="6355081"/>
            <a:ext cx="3800212" cy="369332"/>
          </a:xfrm>
          <a:prstGeom prst="rect">
            <a:avLst/>
          </a:prstGeom>
          <a:noFill/>
        </p:spPr>
        <p:txBody>
          <a:bodyPr wrap="square" rtlCol="0">
            <a:spAutoFit/>
          </a:bodyPr>
          <a:lstStyle/>
          <a:p>
            <a:r>
              <a:rPr lang="en-US" dirty="0" smtClean="0"/>
              <a:t>Tab.program.uconn.edu  </a:t>
            </a:r>
            <a:endParaRPr lang="en-US" dirty="0"/>
          </a:p>
        </p:txBody>
      </p:sp>
    </p:spTree>
    <p:extLst>
      <p:ext uri="{BB962C8B-B14F-4D97-AF65-F5344CB8AC3E}">
        <p14:creationId xmlns:p14="http://schemas.microsoft.com/office/powerpoint/2010/main" val="282177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5533"/>
            <a:ext cx="7886700" cy="1325563"/>
          </a:xfrm>
        </p:spPr>
        <p:txBody>
          <a:bodyPr>
            <a:normAutofit fontScale="90000"/>
          </a:bodyPr>
          <a:lstStyle/>
          <a:p>
            <a:r>
              <a:rPr lang="en-US" dirty="0" smtClean="0"/>
              <a:t>Learning Objectives – at the end of this webinar, you will know how to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33527588"/>
              </p:ext>
            </p:extLst>
          </p:nvPr>
        </p:nvGraphicFramePr>
        <p:xfrm>
          <a:off x="628650" y="147753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0213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Which grant is right for my organization?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19697254"/>
              </p:ext>
            </p:extLst>
          </p:nvPr>
        </p:nvGraphicFramePr>
        <p:xfrm>
          <a:off x="687171" y="1459442"/>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48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5533"/>
            <a:ext cx="7886700" cy="1325563"/>
          </a:xfrm>
        </p:spPr>
        <p:txBody>
          <a:bodyPr>
            <a:normAutofit fontScale="90000"/>
          </a:bodyPr>
          <a:lstStyle/>
          <a:p>
            <a:r>
              <a:rPr lang="en-US" dirty="0" smtClean="0"/>
              <a:t>Learning Objectives – at the end of this webinar, you will know how to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5222955"/>
              </p:ext>
            </p:extLst>
          </p:nvPr>
        </p:nvGraphicFramePr>
        <p:xfrm>
          <a:off x="628650" y="147753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9347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596" y="76200"/>
            <a:ext cx="8252138" cy="1325563"/>
          </a:xfrm>
        </p:spPr>
        <p:txBody>
          <a:bodyPr>
            <a:normAutofit/>
          </a:bodyPr>
          <a:lstStyle/>
          <a:p>
            <a:pPr algn="ctr"/>
            <a:r>
              <a:rPr lang="en-US" dirty="0" smtClean="0"/>
              <a:t>Cleanup Grants – Are you (i.e. the applicant) eligible?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2792931"/>
              </p:ext>
            </p:extLst>
          </p:nvPr>
        </p:nvGraphicFramePr>
        <p:xfrm>
          <a:off x="101598" y="1674218"/>
          <a:ext cx="8856133" cy="4872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Straight Connector 9"/>
          <p:cNvCxnSpPr/>
          <p:nvPr/>
        </p:nvCxnSpPr>
        <p:spPr>
          <a:xfrm>
            <a:off x="2760133" y="4292600"/>
            <a:ext cx="440267" cy="8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ight Arrow 2"/>
          <p:cNvSpPr/>
          <p:nvPr/>
        </p:nvSpPr>
        <p:spPr>
          <a:xfrm rot="16200000">
            <a:off x="7922751" y="2249819"/>
            <a:ext cx="978408" cy="484632"/>
          </a:xfrm>
          <a:prstGeom prst="righ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94803" y="1633599"/>
            <a:ext cx="1787669" cy="369332"/>
          </a:xfrm>
          <a:prstGeom prst="rect">
            <a:avLst/>
          </a:prstGeom>
          <a:noFill/>
        </p:spPr>
        <p:txBody>
          <a:bodyPr wrap="none" rtlCol="0">
            <a:spAutoFit/>
          </a:bodyPr>
          <a:lstStyle/>
          <a:p>
            <a:r>
              <a:rPr lang="en-US" dirty="0" smtClean="0"/>
              <a:t>Go to next slide</a:t>
            </a:r>
            <a:endParaRPr lang="en-US" dirty="0"/>
          </a:p>
        </p:txBody>
      </p:sp>
      <p:sp>
        <p:nvSpPr>
          <p:cNvPr id="6" name="Down Arrow 5"/>
          <p:cNvSpPr/>
          <p:nvPr/>
        </p:nvSpPr>
        <p:spPr>
          <a:xfrm>
            <a:off x="8169639" y="4361490"/>
            <a:ext cx="484632" cy="9784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781326" y="5380517"/>
            <a:ext cx="1362674" cy="923330"/>
          </a:xfrm>
          <a:prstGeom prst="rect">
            <a:avLst/>
          </a:prstGeom>
          <a:noFill/>
        </p:spPr>
        <p:txBody>
          <a:bodyPr wrap="square" rtlCol="0">
            <a:spAutoFit/>
          </a:bodyPr>
          <a:lstStyle/>
          <a:p>
            <a:r>
              <a:rPr lang="en-US" dirty="0" smtClean="0"/>
              <a:t>Consider other grant or site</a:t>
            </a:r>
            <a:endParaRPr lang="en-US" dirty="0"/>
          </a:p>
        </p:txBody>
      </p:sp>
    </p:spTree>
    <p:extLst>
      <p:ext uri="{BB962C8B-B14F-4D97-AF65-F5344CB8AC3E}">
        <p14:creationId xmlns:p14="http://schemas.microsoft.com/office/powerpoint/2010/main" val="3004055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6213"/>
            <a:ext cx="7886700" cy="1325563"/>
          </a:xfrm>
        </p:spPr>
        <p:txBody>
          <a:bodyPr>
            <a:normAutofit/>
          </a:bodyPr>
          <a:lstStyle/>
          <a:p>
            <a:r>
              <a:rPr lang="en-US" dirty="0" smtClean="0"/>
              <a:t>To submit a Cleanup grant you must have 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5135428"/>
              </p:ext>
            </p:extLst>
          </p:nvPr>
        </p:nvGraphicFramePr>
        <p:xfrm>
          <a:off x="628650" y="1591761"/>
          <a:ext cx="78867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9911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 have no site reuse plan. What do I do?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1650170"/>
              </p:ext>
            </p:extLst>
          </p:nvPr>
        </p:nvGraphicFramePr>
        <p:xfrm>
          <a:off x="608229" y="1539350"/>
          <a:ext cx="8173957" cy="4596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8386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84" y="169967"/>
            <a:ext cx="8529192" cy="1325563"/>
          </a:xfrm>
        </p:spPr>
        <p:txBody>
          <a:bodyPr/>
          <a:lstStyle/>
          <a:p>
            <a:pPr algn="ctr"/>
            <a:r>
              <a:rPr lang="en-US" dirty="0" smtClean="0"/>
              <a:t>UConn TAB – Site reuse assessments</a:t>
            </a:r>
            <a:endParaRPr lang="en-US" dirty="0"/>
          </a:p>
        </p:txBody>
      </p:sp>
      <p:graphicFrame>
        <p:nvGraphicFramePr>
          <p:cNvPr id="5" name="Diagram 4">
            <a:extLst>
              <a:ext uri="{FF2B5EF4-FFF2-40B4-BE49-F238E27FC236}">
                <a16:creationId xmlns:a16="http://schemas.microsoft.com/office/drawing/2014/main" id="{EE7F095B-6532-DDE4-D76B-85B50CFE153A}"/>
              </a:ext>
            </a:extLst>
          </p:cNvPr>
          <p:cNvGraphicFramePr/>
          <p:nvPr>
            <p:extLst>
              <p:ext uri="{D42A27DB-BD31-4B8C-83A1-F6EECF244321}">
                <p14:modId xmlns:p14="http://schemas.microsoft.com/office/powerpoint/2010/main" val="2559422107"/>
              </p:ext>
            </p:extLst>
          </p:nvPr>
        </p:nvGraphicFramePr>
        <p:xfrm>
          <a:off x="134584" y="1768373"/>
          <a:ext cx="6422116" cy="4246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4" descr="Map&#10;&#10;Description automatically generated">
            <a:extLst>
              <a:ext uri="{FF2B5EF4-FFF2-40B4-BE49-F238E27FC236}">
                <a16:creationId xmlns:a16="http://schemas.microsoft.com/office/drawing/2014/main" id="{D62D52D5-5CB2-504F-70B0-AB0AD30B0DC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687" r="5647"/>
          <a:stretch/>
        </p:blipFill>
        <p:spPr>
          <a:xfrm>
            <a:off x="6415956" y="2139484"/>
            <a:ext cx="2681995" cy="2011497"/>
          </a:xfrm>
          <a:prstGeom prst="rect">
            <a:avLst/>
          </a:prstGeom>
        </p:spPr>
      </p:pic>
      <p:sp>
        <p:nvSpPr>
          <p:cNvPr id="7" name="TextBox 6"/>
          <p:cNvSpPr txBox="1"/>
          <p:nvPr/>
        </p:nvSpPr>
        <p:spPr>
          <a:xfrm>
            <a:off x="6816154" y="1768373"/>
            <a:ext cx="1847622" cy="369332"/>
          </a:xfrm>
          <a:prstGeom prst="rect">
            <a:avLst/>
          </a:prstGeom>
          <a:noFill/>
        </p:spPr>
        <p:txBody>
          <a:bodyPr wrap="none" rtlCol="0">
            <a:spAutoFit/>
          </a:bodyPr>
          <a:lstStyle/>
          <a:p>
            <a:r>
              <a:rPr lang="en-US" dirty="0" smtClean="0"/>
              <a:t>Visual rendering</a:t>
            </a:r>
            <a:endParaRPr lang="en-US" dirty="0"/>
          </a:p>
        </p:txBody>
      </p:sp>
      <p:sp>
        <p:nvSpPr>
          <p:cNvPr id="8" name="TextBox 7"/>
          <p:cNvSpPr txBox="1"/>
          <p:nvPr/>
        </p:nvSpPr>
        <p:spPr>
          <a:xfrm>
            <a:off x="6672813" y="4260415"/>
            <a:ext cx="1940633" cy="1754326"/>
          </a:xfrm>
          <a:prstGeom prst="rect">
            <a:avLst/>
          </a:prstGeom>
          <a:noFill/>
        </p:spPr>
        <p:txBody>
          <a:bodyPr wrap="square" rtlCol="0">
            <a:spAutoFit/>
          </a:bodyPr>
          <a:lstStyle/>
          <a:p>
            <a:r>
              <a:rPr lang="en-US" dirty="0" smtClean="0"/>
              <a:t>Apply for our Municipal Assistance Program (Spring and Summer cycles)</a:t>
            </a:r>
            <a:endParaRPr lang="en-US" dirty="0"/>
          </a:p>
        </p:txBody>
      </p:sp>
    </p:spTree>
    <p:extLst>
      <p:ext uri="{BB962C8B-B14F-4D97-AF65-F5344CB8AC3E}">
        <p14:creationId xmlns:p14="http://schemas.microsoft.com/office/powerpoint/2010/main" val="3446227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Tree>
    <p:extLst>
      <p:ext uri="{BB962C8B-B14F-4D97-AF65-F5344CB8AC3E}">
        <p14:creationId xmlns:p14="http://schemas.microsoft.com/office/powerpoint/2010/main" val="3296121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5533"/>
            <a:ext cx="7886700" cy="1325563"/>
          </a:xfrm>
        </p:spPr>
        <p:txBody>
          <a:bodyPr>
            <a:normAutofit fontScale="90000"/>
          </a:bodyPr>
          <a:lstStyle/>
          <a:p>
            <a:r>
              <a:rPr lang="en-US" dirty="0" smtClean="0"/>
              <a:t>Learning Objectives – at the end of this webinar, you will know how to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01210041"/>
              </p:ext>
            </p:extLst>
          </p:nvPr>
        </p:nvGraphicFramePr>
        <p:xfrm>
          <a:off x="628650" y="147753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19944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84" y="169967"/>
            <a:ext cx="8529192" cy="1325563"/>
          </a:xfrm>
        </p:spPr>
        <p:txBody>
          <a:bodyPr/>
          <a:lstStyle/>
          <a:p>
            <a:pPr algn="ctr"/>
            <a:r>
              <a:rPr lang="en-US" dirty="0" smtClean="0"/>
              <a:t>Types of Assessment Grants</a:t>
            </a:r>
            <a:endParaRPr lang="en-US" dirty="0"/>
          </a:p>
        </p:txBody>
      </p:sp>
      <p:graphicFrame>
        <p:nvGraphicFramePr>
          <p:cNvPr id="3" name="Diagram 2"/>
          <p:cNvGraphicFramePr/>
          <p:nvPr>
            <p:extLst>
              <p:ext uri="{D42A27DB-BD31-4B8C-83A1-F6EECF244321}">
                <p14:modId xmlns:p14="http://schemas.microsoft.com/office/powerpoint/2010/main" val="2356076077"/>
              </p:ext>
            </p:extLst>
          </p:nvPr>
        </p:nvGraphicFramePr>
        <p:xfrm>
          <a:off x="1276213" y="1429891"/>
          <a:ext cx="7731833" cy="4424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58384" y="2548160"/>
            <a:ext cx="1761189" cy="830997"/>
          </a:xfrm>
          <a:prstGeom prst="rect">
            <a:avLst/>
          </a:prstGeom>
          <a:noFill/>
        </p:spPr>
        <p:txBody>
          <a:bodyPr wrap="square" rtlCol="0">
            <a:spAutoFit/>
          </a:bodyPr>
          <a:lstStyle/>
          <a:p>
            <a:r>
              <a:rPr lang="en-US" sz="2400" dirty="0" smtClean="0"/>
              <a:t>Community Wide</a:t>
            </a:r>
            <a:endParaRPr lang="en-US" sz="2400" dirty="0"/>
          </a:p>
        </p:txBody>
      </p:sp>
      <p:sp>
        <p:nvSpPr>
          <p:cNvPr id="9" name="TextBox 8"/>
          <p:cNvSpPr txBox="1"/>
          <p:nvPr/>
        </p:nvSpPr>
        <p:spPr>
          <a:xfrm>
            <a:off x="1138978" y="4020510"/>
            <a:ext cx="1385316" cy="461665"/>
          </a:xfrm>
          <a:prstGeom prst="rect">
            <a:avLst/>
          </a:prstGeom>
          <a:noFill/>
        </p:spPr>
        <p:txBody>
          <a:bodyPr wrap="none" rtlCol="0">
            <a:spAutoFit/>
          </a:bodyPr>
          <a:lstStyle/>
          <a:p>
            <a:r>
              <a:rPr lang="en-US" sz="2400" dirty="0" smtClean="0"/>
              <a:t>Coalition</a:t>
            </a:r>
            <a:endParaRPr lang="en-US" sz="2400" dirty="0"/>
          </a:p>
        </p:txBody>
      </p:sp>
    </p:spTree>
    <p:extLst>
      <p:ext uri="{BB962C8B-B14F-4D97-AF65-F5344CB8AC3E}">
        <p14:creationId xmlns:p14="http://schemas.microsoft.com/office/powerpoint/2010/main" val="1546109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Tree>
    <p:extLst>
      <p:ext uri="{BB962C8B-B14F-4D97-AF65-F5344CB8AC3E}">
        <p14:creationId xmlns:p14="http://schemas.microsoft.com/office/powerpoint/2010/main" val="3874861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chicken or the egg? Selection of Target Areas and Priority Sites</a:t>
            </a:r>
            <a:endParaRPr lang="en-US" dirty="0"/>
          </a:p>
        </p:txBody>
      </p:sp>
      <p:graphicFrame>
        <p:nvGraphicFramePr>
          <p:cNvPr id="3" name="Diagram 2"/>
          <p:cNvGraphicFramePr/>
          <p:nvPr>
            <p:extLst>
              <p:ext uri="{D42A27DB-BD31-4B8C-83A1-F6EECF244321}">
                <p14:modId xmlns:p14="http://schemas.microsoft.com/office/powerpoint/2010/main" val="4061388591"/>
              </p:ext>
            </p:extLst>
          </p:nvPr>
        </p:nvGraphicFramePr>
        <p:xfrm>
          <a:off x="809146" y="1631448"/>
          <a:ext cx="6953386" cy="4604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3672328" y="1711569"/>
            <a:ext cx="1336431" cy="672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1080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Priority Site identification</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04739716"/>
              </p:ext>
            </p:extLst>
          </p:nvPr>
        </p:nvGraphicFramePr>
        <p:xfrm>
          <a:off x="1463423" y="1034707"/>
          <a:ext cx="6595138" cy="5135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8738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smtClean="0"/>
              <a:t>Example Middletown, CT (population 46,000)– 42 </a:t>
            </a:r>
            <a:r>
              <a:rPr lang="en-US" sz="3600" dirty="0" err="1" smtClean="0"/>
              <a:t>sq.mi</a:t>
            </a:r>
            <a:r>
              <a:rPr lang="en-US" sz="3600" dirty="0" smtClean="0"/>
              <a:t>., 11 census tracts</a:t>
            </a:r>
            <a:endParaRPr lang="en-US" sz="3600" dirty="0"/>
          </a:p>
        </p:txBody>
      </p:sp>
      <p:pic>
        <p:nvPicPr>
          <p:cNvPr id="4" name="Content Placeholder 3"/>
          <p:cNvPicPr>
            <a:picLocks noGrp="1" noChangeAspect="1"/>
          </p:cNvPicPr>
          <p:nvPr>
            <p:ph idx="1"/>
          </p:nvPr>
        </p:nvPicPr>
        <p:blipFill rotWithShape="1">
          <a:blip r:embed="rId3"/>
          <a:srcRect l="25318" t="19975" r="37323" b="15387"/>
          <a:stretch/>
        </p:blipFill>
        <p:spPr>
          <a:xfrm>
            <a:off x="1119588" y="1325563"/>
            <a:ext cx="6806382" cy="4792659"/>
          </a:xfrm>
          <a:prstGeom prst="rect">
            <a:avLst/>
          </a:prstGeom>
        </p:spPr>
      </p:pic>
    </p:spTree>
    <p:extLst>
      <p:ext uri="{BB962C8B-B14F-4D97-AF65-F5344CB8AC3E}">
        <p14:creationId xmlns:p14="http://schemas.microsoft.com/office/powerpoint/2010/main" val="37562381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90" y="1927124"/>
            <a:ext cx="3860961" cy="1325563"/>
          </a:xfrm>
        </p:spPr>
        <p:txBody>
          <a:bodyPr>
            <a:normAutofit fontScale="90000"/>
          </a:bodyPr>
          <a:lstStyle/>
          <a:p>
            <a:r>
              <a:rPr lang="en-US" dirty="0" smtClean="0"/>
              <a:t>City created five redevelopment areas with clusters of brownfields</a:t>
            </a:r>
            <a:endParaRPr lang="en-US" dirty="0"/>
          </a:p>
        </p:txBody>
      </p:sp>
      <p:pic>
        <p:nvPicPr>
          <p:cNvPr id="5" name="Content Placeholder 4"/>
          <p:cNvPicPr>
            <a:picLocks noGrp="1" noChangeAspect="1"/>
          </p:cNvPicPr>
          <p:nvPr>
            <p:ph idx="1"/>
          </p:nvPr>
        </p:nvPicPr>
        <p:blipFill>
          <a:blip r:embed="rId2"/>
          <a:stretch>
            <a:fillRect/>
          </a:stretch>
        </p:blipFill>
        <p:spPr>
          <a:xfrm>
            <a:off x="4548132" y="0"/>
            <a:ext cx="4598276" cy="6858000"/>
          </a:xfrm>
          <a:prstGeom prst="rect">
            <a:avLst/>
          </a:prstGeom>
        </p:spPr>
      </p:pic>
    </p:spTree>
    <p:extLst>
      <p:ext uri="{BB962C8B-B14F-4D97-AF65-F5344CB8AC3E}">
        <p14:creationId xmlns:p14="http://schemas.microsoft.com/office/powerpoint/2010/main" val="3994965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074" y="-45231"/>
            <a:ext cx="7886700" cy="1325563"/>
          </a:xfrm>
        </p:spPr>
        <p:txBody>
          <a:bodyPr>
            <a:normAutofit/>
          </a:bodyPr>
          <a:lstStyle/>
          <a:p>
            <a:pPr algn="ctr"/>
            <a:r>
              <a:rPr lang="en-US" sz="3600" dirty="0" smtClean="0"/>
              <a:t>Riverfront Area Brownfields</a:t>
            </a:r>
            <a:endParaRPr lang="en-US" sz="3600" dirty="0"/>
          </a:p>
        </p:txBody>
      </p:sp>
      <p:pic>
        <p:nvPicPr>
          <p:cNvPr id="11" name="Picture 10"/>
          <p:cNvPicPr>
            <a:picLocks noChangeAspect="1"/>
          </p:cNvPicPr>
          <p:nvPr/>
        </p:nvPicPr>
        <p:blipFill>
          <a:blip r:embed="rId3"/>
          <a:stretch>
            <a:fillRect/>
          </a:stretch>
        </p:blipFill>
        <p:spPr>
          <a:xfrm>
            <a:off x="61778" y="1118456"/>
            <a:ext cx="9082222" cy="5648823"/>
          </a:xfrm>
          <a:prstGeom prst="rect">
            <a:avLst/>
          </a:prstGeom>
        </p:spPr>
      </p:pic>
      <p:sp>
        <p:nvSpPr>
          <p:cNvPr id="16" name="TextBox 15"/>
          <p:cNvSpPr txBox="1"/>
          <p:nvPr/>
        </p:nvSpPr>
        <p:spPr>
          <a:xfrm>
            <a:off x="2103365" y="2789872"/>
            <a:ext cx="899673" cy="461665"/>
          </a:xfrm>
          <a:prstGeom prst="rect">
            <a:avLst/>
          </a:prstGeom>
          <a:solidFill>
            <a:srgbClr val="FFFF00"/>
          </a:solidFill>
          <a:ln>
            <a:solidFill>
              <a:schemeClr val="tx1"/>
            </a:solidFill>
          </a:ln>
        </p:spPr>
        <p:txBody>
          <a:bodyPr wrap="square" rtlCol="0">
            <a:spAutoFit/>
          </a:bodyPr>
          <a:lstStyle/>
          <a:p>
            <a:r>
              <a:rPr lang="en-US" sz="1200" dirty="0" smtClean="0"/>
              <a:t>Peters oil property </a:t>
            </a:r>
          </a:p>
        </p:txBody>
      </p:sp>
      <p:sp>
        <p:nvSpPr>
          <p:cNvPr id="20" name="TextBox 19"/>
          <p:cNvSpPr txBox="1"/>
          <p:nvPr/>
        </p:nvSpPr>
        <p:spPr>
          <a:xfrm>
            <a:off x="3347996" y="3923525"/>
            <a:ext cx="768841" cy="461665"/>
          </a:xfrm>
          <a:prstGeom prst="rect">
            <a:avLst/>
          </a:prstGeom>
          <a:solidFill>
            <a:srgbClr val="FFFF00"/>
          </a:solidFill>
          <a:ln>
            <a:solidFill>
              <a:schemeClr val="tx1"/>
            </a:solidFill>
          </a:ln>
        </p:spPr>
        <p:txBody>
          <a:bodyPr wrap="square" rtlCol="0">
            <a:spAutoFit/>
          </a:bodyPr>
          <a:lstStyle/>
          <a:p>
            <a:r>
              <a:rPr lang="en-US" sz="1200" dirty="0" smtClean="0"/>
              <a:t>OMO site</a:t>
            </a:r>
            <a:endParaRPr lang="en-US" sz="1200" dirty="0"/>
          </a:p>
        </p:txBody>
      </p:sp>
      <p:sp>
        <p:nvSpPr>
          <p:cNvPr id="24" name="TextBox 23"/>
          <p:cNvSpPr txBox="1"/>
          <p:nvPr/>
        </p:nvSpPr>
        <p:spPr>
          <a:xfrm>
            <a:off x="1429039" y="2306627"/>
            <a:ext cx="899673" cy="461665"/>
          </a:xfrm>
          <a:prstGeom prst="rect">
            <a:avLst/>
          </a:prstGeom>
          <a:solidFill>
            <a:srgbClr val="FFFF00"/>
          </a:solidFill>
          <a:ln>
            <a:solidFill>
              <a:schemeClr val="tx1"/>
            </a:solidFill>
          </a:ln>
        </p:spPr>
        <p:txBody>
          <a:bodyPr wrap="square" rtlCol="0">
            <a:spAutoFit/>
          </a:bodyPr>
          <a:lstStyle/>
          <a:p>
            <a:r>
              <a:rPr lang="en-US" sz="1200" dirty="0" smtClean="0"/>
              <a:t>Sumner Brook</a:t>
            </a:r>
            <a:endParaRPr lang="en-US" sz="1200" dirty="0"/>
          </a:p>
        </p:txBody>
      </p:sp>
      <p:sp>
        <p:nvSpPr>
          <p:cNvPr id="26" name="TextBox 25"/>
          <p:cNvSpPr txBox="1"/>
          <p:nvPr/>
        </p:nvSpPr>
        <p:spPr>
          <a:xfrm>
            <a:off x="6106156" y="2559039"/>
            <a:ext cx="768841" cy="461665"/>
          </a:xfrm>
          <a:prstGeom prst="rect">
            <a:avLst/>
          </a:prstGeom>
          <a:solidFill>
            <a:srgbClr val="FFFF00"/>
          </a:solidFill>
          <a:ln>
            <a:solidFill>
              <a:schemeClr val="tx1"/>
            </a:solidFill>
          </a:ln>
        </p:spPr>
        <p:txBody>
          <a:bodyPr wrap="square" rtlCol="0">
            <a:spAutoFit/>
          </a:bodyPr>
          <a:lstStyle/>
          <a:p>
            <a:r>
              <a:rPr lang="en-US" sz="1200" dirty="0" smtClean="0"/>
              <a:t>Jackson site</a:t>
            </a:r>
            <a:endParaRPr lang="en-US" sz="1200" dirty="0"/>
          </a:p>
        </p:txBody>
      </p:sp>
      <p:sp>
        <p:nvSpPr>
          <p:cNvPr id="34" name="TextBox 33"/>
          <p:cNvSpPr txBox="1"/>
          <p:nvPr/>
        </p:nvSpPr>
        <p:spPr>
          <a:xfrm>
            <a:off x="3014193" y="2492773"/>
            <a:ext cx="822960" cy="830997"/>
          </a:xfrm>
          <a:prstGeom prst="rect">
            <a:avLst/>
          </a:prstGeom>
          <a:solidFill>
            <a:schemeClr val="bg1"/>
          </a:solidFill>
          <a:ln>
            <a:solidFill>
              <a:schemeClr val="tx1"/>
            </a:solidFill>
          </a:ln>
        </p:spPr>
        <p:txBody>
          <a:bodyPr wrap="square" rtlCol="0">
            <a:spAutoFit/>
          </a:bodyPr>
          <a:lstStyle/>
          <a:p>
            <a:r>
              <a:rPr lang="en-US" sz="1200" dirty="0" smtClean="0"/>
              <a:t>Sewage facility in use until Dec 19</a:t>
            </a:r>
            <a:endParaRPr lang="en-US" sz="1200" dirty="0"/>
          </a:p>
        </p:txBody>
      </p:sp>
      <p:sp>
        <p:nvSpPr>
          <p:cNvPr id="35" name="TextBox 34"/>
          <p:cNvSpPr txBox="1"/>
          <p:nvPr/>
        </p:nvSpPr>
        <p:spPr>
          <a:xfrm>
            <a:off x="1194000" y="4143501"/>
            <a:ext cx="1021774" cy="1015663"/>
          </a:xfrm>
          <a:prstGeom prst="rect">
            <a:avLst/>
          </a:prstGeom>
          <a:solidFill>
            <a:schemeClr val="bg1"/>
          </a:solidFill>
          <a:ln>
            <a:solidFill>
              <a:schemeClr val="tx1"/>
            </a:solidFill>
          </a:ln>
        </p:spPr>
        <p:txBody>
          <a:bodyPr wrap="square" rtlCol="0">
            <a:spAutoFit/>
          </a:bodyPr>
          <a:lstStyle/>
          <a:p>
            <a:r>
              <a:rPr lang="en-US" sz="1200" dirty="0" smtClean="0"/>
              <a:t>Superfund site previous municipal dump-capped</a:t>
            </a:r>
            <a:endParaRPr lang="en-US" sz="1200" dirty="0"/>
          </a:p>
        </p:txBody>
      </p:sp>
      <p:sp>
        <p:nvSpPr>
          <p:cNvPr id="36" name="TextBox 35"/>
          <p:cNvSpPr txBox="1"/>
          <p:nvPr/>
        </p:nvSpPr>
        <p:spPr>
          <a:xfrm>
            <a:off x="319312" y="518291"/>
            <a:ext cx="1195646" cy="1200329"/>
          </a:xfrm>
          <a:prstGeom prst="rect">
            <a:avLst/>
          </a:prstGeom>
          <a:solidFill>
            <a:schemeClr val="bg1"/>
          </a:solidFill>
          <a:ln>
            <a:solidFill>
              <a:schemeClr val="tx1"/>
            </a:solidFill>
          </a:ln>
        </p:spPr>
        <p:txBody>
          <a:bodyPr wrap="square" rtlCol="0">
            <a:spAutoFit/>
          </a:bodyPr>
          <a:lstStyle/>
          <a:p>
            <a:r>
              <a:rPr lang="en-US" sz="1200" dirty="0" smtClean="0"/>
              <a:t>$2.6M from DECD for assessment and conceptual design of this property</a:t>
            </a:r>
            <a:endParaRPr lang="en-US" sz="1200" dirty="0"/>
          </a:p>
        </p:txBody>
      </p:sp>
    </p:spTree>
    <p:extLst>
      <p:ext uri="{BB962C8B-B14F-4D97-AF65-F5344CB8AC3E}">
        <p14:creationId xmlns:p14="http://schemas.microsoft.com/office/powerpoint/2010/main" val="3756380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selection – Census Tracts 5416 and 5417</a:t>
            </a:r>
            <a:endParaRPr lang="en-US" dirty="0"/>
          </a:p>
        </p:txBody>
      </p:sp>
      <p:pic>
        <p:nvPicPr>
          <p:cNvPr id="4" name="Content Placeholder 3"/>
          <p:cNvPicPr>
            <a:picLocks noGrp="1" noChangeAspect="1"/>
          </p:cNvPicPr>
          <p:nvPr>
            <p:ph idx="1"/>
          </p:nvPr>
        </p:nvPicPr>
        <p:blipFill rotWithShape="1">
          <a:blip r:embed="rId2"/>
          <a:srcRect l="40200" t="9023" r="26260" b="424"/>
          <a:stretch/>
        </p:blipFill>
        <p:spPr>
          <a:xfrm>
            <a:off x="76200" y="1325563"/>
            <a:ext cx="5018315" cy="5513951"/>
          </a:xfrm>
          <a:prstGeom prst="rect">
            <a:avLst/>
          </a:prstGeom>
        </p:spPr>
      </p:pic>
      <p:sp>
        <p:nvSpPr>
          <p:cNvPr id="5" name="TextBox 4"/>
          <p:cNvSpPr txBox="1"/>
          <p:nvPr/>
        </p:nvSpPr>
        <p:spPr>
          <a:xfrm>
            <a:off x="386763" y="4793817"/>
            <a:ext cx="3152785" cy="1754326"/>
          </a:xfrm>
          <a:prstGeom prst="rect">
            <a:avLst/>
          </a:prstGeom>
          <a:noFill/>
        </p:spPr>
        <p:txBody>
          <a:bodyPr wrap="square" rtlCol="0">
            <a:spAutoFit/>
          </a:bodyPr>
          <a:lstStyle/>
          <a:p>
            <a:r>
              <a:rPr lang="en-US" dirty="0" smtClean="0"/>
              <a:t>Neighborhoods surrounding priority sites, with ~5,000 people</a:t>
            </a:r>
          </a:p>
          <a:p>
            <a:endParaRPr lang="en-US" dirty="0"/>
          </a:p>
          <a:p>
            <a:r>
              <a:rPr lang="en-US" dirty="0" smtClean="0"/>
              <a:t>Census tracts include Riverfront area</a:t>
            </a:r>
            <a:endParaRPr lang="en-US" dirty="0"/>
          </a:p>
        </p:txBody>
      </p:sp>
      <p:sp>
        <p:nvSpPr>
          <p:cNvPr id="6" name="Oval 5"/>
          <p:cNvSpPr/>
          <p:nvPr/>
        </p:nvSpPr>
        <p:spPr>
          <a:xfrm>
            <a:off x="3138348" y="3715510"/>
            <a:ext cx="88491" cy="110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31511" y="3728014"/>
            <a:ext cx="88491" cy="110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85357" y="3494284"/>
            <a:ext cx="88491" cy="110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787265" y="3604897"/>
            <a:ext cx="88491" cy="110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5137365" y="1326959"/>
            <a:ext cx="3738878" cy="5512555"/>
          </a:xfrm>
          <a:prstGeom prst="rect">
            <a:avLst/>
          </a:prstGeom>
        </p:spPr>
      </p:pic>
      <p:pic>
        <p:nvPicPr>
          <p:cNvPr id="12" name="Picture 11"/>
          <p:cNvPicPr>
            <a:picLocks noChangeAspect="1"/>
          </p:cNvPicPr>
          <p:nvPr/>
        </p:nvPicPr>
        <p:blipFill>
          <a:blip r:embed="rId4"/>
          <a:stretch>
            <a:fillRect/>
          </a:stretch>
        </p:blipFill>
        <p:spPr>
          <a:xfrm>
            <a:off x="5137365" y="5591175"/>
            <a:ext cx="2066925" cy="1266825"/>
          </a:xfrm>
          <a:prstGeom prst="rect">
            <a:avLst/>
          </a:prstGeom>
        </p:spPr>
      </p:pic>
    </p:spTree>
    <p:extLst>
      <p:ext uri="{BB962C8B-B14F-4D97-AF65-F5344CB8AC3E}">
        <p14:creationId xmlns:p14="http://schemas.microsoft.com/office/powerpoint/2010/main" val="38301212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How</a:t>
            </a:r>
            <a:r>
              <a:rPr lang="en-US" dirty="0" smtClean="0"/>
              <a:t> </a:t>
            </a:r>
            <a:r>
              <a:rPr lang="en-US" sz="3600" dirty="0" smtClean="0"/>
              <a:t>do I get demographic data?</a:t>
            </a:r>
            <a:endParaRPr lang="en-US" sz="3600" dirty="0"/>
          </a:p>
        </p:txBody>
      </p:sp>
      <p:sp>
        <p:nvSpPr>
          <p:cNvPr id="3" name="Content Placeholder 2"/>
          <p:cNvSpPr>
            <a:spLocks noGrp="1"/>
          </p:cNvSpPr>
          <p:nvPr>
            <p:ph idx="1"/>
          </p:nvPr>
        </p:nvSpPr>
        <p:spPr>
          <a:xfrm>
            <a:off x="704324" y="3817378"/>
            <a:ext cx="7886700" cy="4351338"/>
          </a:xfrm>
        </p:spPr>
        <p:txBody>
          <a:bodyPr/>
          <a:lstStyle/>
          <a:p>
            <a:r>
              <a:rPr lang="en-US" dirty="0" smtClean="0"/>
              <a:t>EJ SCREEN version 2.2 is coming…</a:t>
            </a:r>
          </a:p>
          <a:p>
            <a:r>
              <a:rPr lang="en-US" dirty="0" smtClean="0"/>
              <a:t>Watch video on using the American Community Survey Platform on our Grant Resources page</a:t>
            </a:r>
          </a:p>
          <a:p>
            <a:r>
              <a:rPr lang="en-US" dirty="0" smtClean="0"/>
              <a:t>Past webinar on EJ SCREEN available</a:t>
            </a:r>
            <a:endParaRPr lang="en-US" dirty="0"/>
          </a:p>
        </p:txBody>
      </p:sp>
      <p:pic>
        <p:nvPicPr>
          <p:cNvPr id="2050" name="Picture 2" descr="https://tab.program.uconn.edu/wp-content/uploads/sites/3361/2023/02/Green-and-Yellow-Modern-Nature-Linkedln-Bann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024" y="1213730"/>
            <a:ext cx="7903853" cy="237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800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Tree>
    <p:extLst>
      <p:ext uri="{BB962C8B-B14F-4D97-AF65-F5344CB8AC3E}">
        <p14:creationId xmlns:p14="http://schemas.microsoft.com/office/powerpoint/2010/main" val="39166193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5533"/>
            <a:ext cx="7886700" cy="1325563"/>
          </a:xfrm>
        </p:spPr>
        <p:txBody>
          <a:bodyPr>
            <a:normAutofit fontScale="90000"/>
          </a:bodyPr>
          <a:lstStyle/>
          <a:p>
            <a:r>
              <a:rPr lang="en-US" dirty="0" smtClean="0"/>
              <a:t>Learning Objectives – at the end of this webinar, you will know how to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12686694"/>
              </p:ext>
            </p:extLst>
          </p:nvPr>
        </p:nvGraphicFramePr>
        <p:xfrm>
          <a:off x="628650" y="147753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30767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for sam.gov and grants.gov accounts</a:t>
            </a:r>
            <a:endParaRPr lang="en-US" dirty="0"/>
          </a:p>
        </p:txBody>
      </p:sp>
      <p:sp>
        <p:nvSpPr>
          <p:cNvPr id="3" name="Content Placeholder 2"/>
          <p:cNvSpPr>
            <a:spLocks noGrp="1"/>
          </p:cNvSpPr>
          <p:nvPr>
            <p:ph idx="1"/>
          </p:nvPr>
        </p:nvSpPr>
        <p:spPr>
          <a:xfrm>
            <a:off x="628650" y="1501776"/>
            <a:ext cx="7886700" cy="1392728"/>
          </a:xfrm>
        </p:spPr>
        <p:txBody>
          <a:bodyPr>
            <a:normAutofit fontScale="77500" lnSpcReduction="20000"/>
          </a:bodyPr>
          <a:lstStyle/>
          <a:p>
            <a:r>
              <a:rPr lang="en-US" dirty="0" smtClean="0"/>
              <a:t>Step 1: Check with your organization; you most likely have both, unless you are a new non-profit organization</a:t>
            </a:r>
          </a:p>
          <a:p>
            <a:r>
              <a:rPr lang="en-US" dirty="0" smtClean="0"/>
              <a:t>Step 2: Register for sam.gov</a:t>
            </a:r>
          </a:p>
          <a:p>
            <a:r>
              <a:rPr lang="en-US" dirty="0" smtClean="0"/>
              <a:t>Step 3: Register for grants.gov</a:t>
            </a:r>
            <a:endParaRPr lang="en-US" dirty="0"/>
          </a:p>
        </p:txBody>
      </p:sp>
      <p:pic>
        <p:nvPicPr>
          <p:cNvPr id="5" name="sj3X2XPAQ5g"/>
          <p:cNvPicPr>
            <a:picLocks noRot="1" noChangeAspect="1"/>
          </p:cNvPicPr>
          <p:nvPr>
            <a:videoFile r:link="rId1"/>
          </p:nvPr>
        </p:nvPicPr>
        <p:blipFill>
          <a:blip r:embed="rId3"/>
          <a:stretch>
            <a:fillRect/>
          </a:stretch>
        </p:blipFill>
        <p:spPr>
          <a:xfrm>
            <a:off x="4630521" y="2998319"/>
            <a:ext cx="4001871" cy="2251052"/>
          </a:xfrm>
          <a:prstGeom prst="rect">
            <a:avLst/>
          </a:prstGeom>
        </p:spPr>
      </p:pic>
      <p:sp>
        <p:nvSpPr>
          <p:cNvPr id="6" name="Rectangle 5"/>
          <p:cNvSpPr/>
          <p:nvPr/>
        </p:nvSpPr>
        <p:spPr>
          <a:xfrm>
            <a:off x="488461" y="3715435"/>
            <a:ext cx="4572000" cy="646331"/>
          </a:xfrm>
          <a:prstGeom prst="rect">
            <a:avLst/>
          </a:prstGeom>
        </p:spPr>
        <p:txBody>
          <a:bodyPr>
            <a:spAutoFit/>
          </a:bodyPr>
          <a:lstStyle/>
          <a:p>
            <a:r>
              <a:rPr lang="en-US" dirty="0">
                <a:hlinkClick r:id="rId4"/>
              </a:rPr>
              <a:t>https://</a:t>
            </a:r>
            <a:r>
              <a:rPr lang="en-US" dirty="0" smtClean="0">
                <a:hlinkClick r:id="rId4"/>
              </a:rPr>
              <a:t>www.youtube.com/watch?v=n-aB763ohe8</a:t>
            </a:r>
            <a:r>
              <a:rPr lang="en-US" dirty="0" smtClean="0"/>
              <a:t> </a:t>
            </a:r>
            <a:endParaRPr lang="en-US" dirty="0"/>
          </a:p>
        </p:txBody>
      </p:sp>
      <p:sp>
        <p:nvSpPr>
          <p:cNvPr id="7" name="Rectangle 6"/>
          <p:cNvSpPr/>
          <p:nvPr/>
        </p:nvSpPr>
        <p:spPr>
          <a:xfrm>
            <a:off x="4482123" y="5353186"/>
            <a:ext cx="4572000" cy="646331"/>
          </a:xfrm>
          <a:prstGeom prst="rect">
            <a:avLst/>
          </a:prstGeom>
        </p:spPr>
        <p:txBody>
          <a:bodyPr>
            <a:spAutoFit/>
          </a:bodyPr>
          <a:lstStyle/>
          <a:p>
            <a:r>
              <a:rPr lang="en-US" dirty="0">
                <a:hlinkClick r:id="rId5"/>
              </a:rPr>
              <a:t>https://</a:t>
            </a:r>
            <a:r>
              <a:rPr lang="en-US" dirty="0" smtClean="0">
                <a:hlinkClick r:id="rId5"/>
              </a:rPr>
              <a:t>www.youtube.com/watch?v=sj3X2XPAQ5g</a:t>
            </a:r>
            <a:r>
              <a:rPr lang="en-US" dirty="0" smtClean="0"/>
              <a:t> </a:t>
            </a:r>
            <a:endParaRPr lang="en-US" dirty="0"/>
          </a:p>
        </p:txBody>
      </p:sp>
    </p:spTree>
    <p:extLst>
      <p:ext uri="{BB962C8B-B14F-4D97-AF65-F5344CB8AC3E}">
        <p14:creationId xmlns:p14="http://schemas.microsoft.com/office/powerpoint/2010/main" val="3570027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Tree>
    <p:extLst>
      <p:ext uri="{BB962C8B-B14F-4D97-AF65-F5344CB8AC3E}">
        <p14:creationId xmlns:p14="http://schemas.microsoft.com/office/powerpoint/2010/main" val="1266387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5533"/>
            <a:ext cx="7886700" cy="1325563"/>
          </a:xfrm>
        </p:spPr>
        <p:txBody>
          <a:bodyPr>
            <a:normAutofit fontScale="90000"/>
          </a:bodyPr>
          <a:lstStyle/>
          <a:p>
            <a:r>
              <a:rPr lang="en-US" dirty="0" smtClean="0"/>
              <a:t>Learning Objectives – at the end of this webinar, you will know how to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48082634"/>
              </p:ext>
            </p:extLst>
          </p:nvPr>
        </p:nvGraphicFramePr>
        <p:xfrm>
          <a:off x="628650" y="147753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724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4432-E5E4-0B9F-A838-FD66BCF6BEB6}"/>
              </a:ext>
            </a:extLst>
          </p:cNvPr>
          <p:cNvSpPr>
            <a:spLocks noGrp="1"/>
          </p:cNvSpPr>
          <p:nvPr>
            <p:ph type="title"/>
          </p:nvPr>
        </p:nvSpPr>
        <p:spPr/>
        <p:txBody>
          <a:bodyPr/>
          <a:lstStyle/>
          <a:p>
            <a:r>
              <a:rPr lang="en-US" dirty="0"/>
              <a:t>In person boot camps</a:t>
            </a:r>
          </a:p>
        </p:txBody>
      </p:sp>
      <p:sp>
        <p:nvSpPr>
          <p:cNvPr id="3" name="Content Placeholder 2">
            <a:extLst>
              <a:ext uri="{FF2B5EF4-FFF2-40B4-BE49-F238E27FC236}">
                <a16:creationId xmlns:a16="http://schemas.microsoft.com/office/drawing/2014/main" id="{DAF00AFE-506D-ED5E-324A-EE626ADFF024}"/>
              </a:ext>
            </a:extLst>
          </p:cNvPr>
          <p:cNvSpPr>
            <a:spLocks noGrp="1"/>
          </p:cNvSpPr>
          <p:nvPr>
            <p:ph idx="1"/>
          </p:nvPr>
        </p:nvSpPr>
        <p:spPr/>
        <p:txBody>
          <a:bodyPr>
            <a:normAutofit fontScale="92500" lnSpcReduction="10000"/>
          </a:bodyPr>
          <a:lstStyle/>
          <a:p>
            <a:r>
              <a:rPr lang="en-US" dirty="0" smtClean="0"/>
              <a:t>CT, NH, ME (tentative)</a:t>
            </a:r>
            <a:endParaRPr lang="en-US" dirty="0" smtClean="0"/>
          </a:p>
          <a:p>
            <a:r>
              <a:rPr lang="en-US" dirty="0" smtClean="0"/>
              <a:t>Open </a:t>
            </a:r>
            <a:r>
              <a:rPr lang="en-US" dirty="0"/>
              <a:t>to prospective applicants</a:t>
            </a:r>
          </a:p>
          <a:p>
            <a:r>
              <a:rPr lang="en-US" dirty="0"/>
              <a:t>Up to 10 participants</a:t>
            </a:r>
          </a:p>
          <a:p>
            <a:r>
              <a:rPr lang="en-US" dirty="0"/>
              <a:t>All day workshop (830 am to 3 pm)</a:t>
            </a:r>
          </a:p>
          <a:p>
            <a:r>
              <a:rPr lang="en-US" dirty="0"/>
              <a:t>Section by section preparation of the narrative</a:t>
            </a:r>
          </a:p>
          <a:p>
            <a:pPr lvl="1"/>
            <a:r>
              <a:rPr lang="en-US" dirty="0"/>
              <a:t>Target Area selection and description</a:t>
            </a:r>
          </a:p>
          <a:p>
            <a:pPr lvl="1"/>
            <a:r>
              <a:rPr lang="en-US" dirty="0"/>
              <a:t>Target Site Description</a:t>
            </a:r>
          </a:p>
          <a:p>
            <a:pPr lvl="1"/>
            <a:r>
              <a:rPr lang="en-US" dirty="0"/>
              <a:t>Reuse plans and benefits</a:t>
            </a:r>
          </a:p>
          <a:p>
            <a:pPr lvl="1"/>
            <a:r>
              <a:rPr lang="en-US" dirty="0"/>
              <a:t>Community Need </a:t>
            </a:r>
          </a:p>
          <a:p>
            <a:pPr lvl="1"/>
            <a:r>
              <a:rPr lang="en-US" dirty="0"/>
              <a:t>Community Engagement</a:t>
            </a:r>
          </a:p>
          <a:p>
            <a:pPr lvl="1"/>
            <a:r>
              <a:rPr lang="en-US" dirty="0"/>
              <a:t>Tasks and Budgets</a:t>
            </a:r>
          </a:p>
        </p:txBody>
      </p:sp>
    </p:spTree>
    <p:extLst>
      <p:ext uri="{BB962C8B-B14F-4D97-AF65-F5344CB8AC3E}">
        <p14:creationId xmlns:p14="http://schemas.microsoft.com/office/powerpoint/2010/main" val="1354029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0B5C8-22C8-AF4C-33D1-9265E7D122EB}"/>
              </a:ext>
            </a:extLst>
          </p:cNvPr>
          <p:cNvSpPr>
            <a:spLocks noGrp="1"/>
          </p:cNvSpPr>
          <p:nvPr>
            <p:ph type="title"/>
          </p:nvPr>
        </p:nvSpPr>
        <p:spPr/>
        <p:txBody>
          <a:bodyPr/>
          <a:lstStyle/>
          <a:p>
            <a:r>
              <a:rPr lang="en-US" dirty="0"/>
              <a:t>Webinars</a:t>
            </a:r>
          </a:p>
        </p:txBody>
      </p:sp>
      <p:graphicFrame>
        <p:nvGraphicFramePr>
          <p:cNvPr id="4" name="Content Placeholder 3">
            <a:extLst>
              <a:ext uri="{FF2B5EF4-FFF2-40B4-BE49-F238E27FC236}">
                <a16:creationId xmlns:a16="http://schemas.microsoft.com/office/drawing/2014/main" id="{4B3A6C4E-861A-C26D-487C-26F6404CFF67}"/>
              </a:ext>
            </a:extLst>
          </p:cNvPr>
          <p:cNvGraphicFramePr>
            <a:graphicFrameLocks noGrp="1"/>
          </p:cNvGraphicFramePr>
          <p:nvPr>
            <p:ph idx="1"/>
            <p:extLst/>
          </p:nvPr>
        </p:nvGraphicFramePr>
        <p:xfrm>
          <a:off x="570129" y="1325563"/>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1710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CABC-924F-F67C-1D9E-4DF7A49DDC39}"/>
              </a:ext>
            </a:extLst>
          </p:cNvPr>
          <p:cNvSpPr>
            <a:spLocks noGrp="1"/>
          </p:cNvSpPr>
          <p:nvPr>
            <p:ph type="title"/>
          </p:nvPr>
        </p:nvSpPr>
        <p:spPr/>
        <p:txBody>
          <a:bodyPr/>
          <a:lstStyle/>
          <a:p>
            <a:r>
              <a:rPr lang="en-US" dirty="0">
                <a:hlinkClick r:id="rId2"/>
              </a:rPr>
              <a:t>Two stage grant review process </a:t>
            </a:r>
            <a:r>
              <a:rPr lang="en-US" dirty="0"/>
              <a:t>– FY23 timeline</a:t>
            </a:r>
          </a:p>
        </p:txBody>
      </p:sp>
      <p:graphicFrame>
        <p:nvGraphicFramePr>
          <p:cNvPr id="4" name="Content Placeholder 3">
            <a:extLst>
              <a:ext uri="{FF2B5EF4-FFF2-40B4-BE49-F238E27FC236}">
                <a16:creationId xmlns:a16="http://schemas.microsoft.com/office/drawing/2014/main" id="{FCA02E04-BDAC-B8CE-34B2-793FD816E78A}"/>
              </a:ext>
            </a:extLst>
          </p:cNvPr>
          <p:cNvGraphicFramePr>
            <a:graphicFrameLocks noGrp="1"/>
          </p:cNvGraphicFramePr>
          <p:nvPr>
            <p:ph idx="1"/>
            <p:extLst/>
          </p:nvPr>
        </p:nvGraphicFramePr>
        <p:xfrm>
          <a:off x="1" y="1325563"/>
          <a:ext cx="8963246" cy="4788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2214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220" y="315764"/>
            <a:ext cx="7886700" cy="1325563"/>
          </a:xfrm>
        </p:spPr>
        <p:txBody>
          <a:bodyPr>
            <a:normAutofit fontScale="90000"/>
          </a:bodyPr>
          <a:lstStyle/>
          <a:p>
            <a:r>
              <a:rPr lang="en-US" dirty="0" smtClean="0"/>
              <a:t>Fall Municipal Assistance Program – Support with grant proposal preparation</a:t>
            </a:r>
            <a:endParaRPr lang="en-US" dirty="0"/>
          </a:p>
        </p:txBody>
      </p:sp>
      <p:graphicFrame>
        <p:nvGraphicFramePr>
          <p:cNvPr id="5" name="Diagram 4"/>
          <p:cNvGraphicFramePr/>
          <p:nvPr>
            <p:extLst>
              <p:ext uri="{D42A27DB-BD31-4B8C-83A1-F6EECF244321}">
                <p14:modId xmlns:p14="http://schemas.microsoft.com/office/powerpoint/2010/main" val="1450762191"/>
              </p:ext>
            </p:extLst>
          </p:nvPr>
        </p:nvGraphicFramePr>
        <p:xfrm>
          <a:off x="859580" y="207457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Point Star 5"/>
          <p:cNvSpPr/>
          <p:nvPr/>
        </p:nvSpPr>
        <p:spPr>
          <a:xfrm>
            <a:off x="5966623" y="2512955"/>
            <a:ext cx="2914239" cy="26313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Deadline is July 15</a:t>
            </a:r>
            <a:r>
              <a:rPr lang="en-US" baseline="30000" dirty="0" smtClean="0"/>
              <a:t>th</a:t>
            </a:r>
            <a:r>
              <a:rPr lang="en-US" dirty="0" smtClean="0"/>
              <a:t>!!</a:t>
            </a:r>
            <a:endParaRPr lang="en-US" dirty="0"/>
          </a:p>
        </p:txBody>
      </p:sp>
    </p:spTree>
    <p:extLst>
      <p:ext uri="{BB962C8B-B14F-4D97-AF65-F5344CB8AC3E}">
        <p14:creationId xmlns:p14="http://schemas.microsoft.com/office/powerpoint/2010/main" val="2337192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170" y="0"/>
            <a:ext cx="8074057" cy="1325563"/>
          </a:xfrm>
        </p:spPr>
        <p:txBody>
          <a:bodyPr/>
          <a:lstStyle/>
          <a:p>
            <a:r>
              <a:rPr lang="en-US" dirty="0"/>
              <a:t>Our track record – FY23 MARC awards</a:t>
            </a:r>
          </a:p>
        </p:txBody>
      </p:sp>
      <p:pic>
        <p:nvPicPr>
          <p:cNvPr id="8" name="Picture 7">
            <a:extLst>
              <a:ext uri="{FF2B5EF4-FFF2-40B4-BE49-F238E27FC236}">
                <a16:creationId xmlns:a16="http://schemas.microsoft.com/office/drawing/2014/main" id="{4430EDB5-00E7-381B-208A-E361D1105B1E}"/>
              </a:ext>
            </a:extLst>
          </p:cNvPr>
          <p:cNvPicPr>
            <a:picLocks noChangeAspect="1"/>
          </p:cNvPicPr>
          <p:nvPr/>
        </p:nvPicPr>
        <p:blipFill>
          <a:blip r:embed="rId2"/>
          <a:stretch>
            <a:fillRect/>
          </a:stretch>
        </p:blipFill>
        <p:spPr>
          <a:xfrm>
            <a:off x="4162993" y="2083755"/>
            <a:ext cx="4981007" cy="3368492"/>
          </a:xfrm>
          <a:prstGeom prst="rect">
            <a:avLst/>
          </a:prstGeom>
        </p:spPr>
      </p:pic>
      <p:pic>
        <p:nvPicPr>
          <p:cNvPr id="12" name="Picture 11">
            <a:extLst>
              <a:ext uri="{FF2B5EF4-FFF2-40B4-BE49-F238E27FC236}">
                <a16:creationId xmlns:a16="http://schemas.microsoft.com/office/drawing/2014/main" id="{DAB964E4-DE88-02E9-3A5E-BC2137259902}"/>
              </a:ext>
            </a:extLst>
          </p:cNvPr>
          <p:cNvPicPr>
            <a:picLocks noChangeAspect="1"/>
          </p:cNvPicPr>
          <p:nvPr/>
        </p:nvPicPr>
        <p:blipFill>
          <a:blip r:embed="rId3"/>
          <a:stretch>
            <a:fillRect/>
          </a:stretch>
        </p:blipFill>
        <p:spPr>
          <a:xfrm>
            <a:off x="254984" y="1034639"/>
            <a:ext cx="3944876" cy="2363774"/>
          </a:xfrm>
          <a:prstGeom prst="rect">
            <a:avLst/>
          </a:prstGeom>
        </p:spPr>
      </p:pic>
      <p:pic>
        <p:nvPicPr>
          <p:cNvPr id="13" name="Picture 12">
            <a:extLst>
              <a:ext uri="{FF2B5EF4-FFF2-40B4-BE49-F238E27FC236}">
                <a16:creationId xmlns:a16="http://schemas.microsoft.com/office/drawing/2014/main" id="{810AFCBD-021C-7FE7-3E7C-53DBC4768ADC}"/>
              </a:ext>
            </a:extLst>
          </p:cNvPr>
          <p:cNvPicPr>
            <a:picLocks noChangeAspect="1"/>
          </p:cNvPicPr>
          <p:nvPr/>
        </p:nvPicPr>
        <p:blipFill>
          <a:blip r:embed="rId4"/>
          <a:stretch>
            <a:fillRect/>
          </a:stretch>
        </p:blipFill>
        <p:spPr>
          <a:xfrm>
            <a:off x="138027" y="3470220"/>
            <a:ext cx="4198774" cy="2515910"/>
          </a:xfrm>
          <a:prstGeom prst="rect">
            <a:avLst/>
          </a:prstGeom>
        </p:spPr>
      </p:pic>
    </p:spTree>
    <p:extLst>
      <p:ext uri="{BB962C8B-B14F-4D97-AF65-F5344CB8AC3E}">
        <p14:creationId xmlns:p14="http://schemas.microsoft.com/office/powerpoint/2010/main" val="2395466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Tree>
    <p:extLst>
      <p:ext uri="{BB962C8B-B14F-4D97-AF65-F5344CB8AC3E}">
        <p14:creationId xmlns:p14="http://schemas.microsoft.com/office/powerpoint/2010/main" val="3093203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Tree>
    <p:extLst>
      <p:ext uri="{BB962C8B-B14F-4D97-AF65-F5344CB8AC3E}">
        <p14:creationId xmlns:p14="http://schemas.microsoft.com/office/powerpoint/2010/main" val="3078052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Tree>
    <p:extLst>
      <p:ext uri="{BB962C8B-B14F-4D97-AF65-F5344CB8AC3E}">
        <p14:creationId xmlns:p14="http://schemas.microsoft.com/office/powerpoint/2010/main" val="1586458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393" y="2598475"/>
            <a:ext cx="7886700" cy="1325563"/>
          </a:xfrm>
        </p:spPr>
        <p:txBody>
          <a:bodyPr/>
          <a:lstStyle/>
          <a:p>
            <a:r>
              <a:rPr lang="en-US" dirty="0" smtClean="0"/>
              <a:t>Questions? Email </a:t>
            </a:r>
            <a:br>
              <a:rPr lang="en-US" dirty="0" smtClean="0"/>
            </a:br>
            <a:r>
              <a:rPr lang="en-US" dirty="0" smtClean="0">
                <a:hlinkClick r:id="rId2"/>
              </a:rPr>
              <a:t>uconn-tab@uconn.edu</a:t>
            </a:r>
            <a:r>
              <a:rPr lang="en-US" dirty="0" smtClean="0"/>
              <a:t> </a:t>
            </a:r>
            <a:endParaRPr lang="en-US" dirty="0"/>
          </a:p>
        </p:txBody>
      </p:sp>
    </p:spTree>
    <p:extLst>
      <p:ext uri="{BB962C8B-B14F-4D97-AF65-F5344CB8AC3E}">
        <p14:creationId xmlns:p14="http://schemas.microsoft.com/office/powerpoint/2010/main" val="3115491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oman Relaxing At The Beach On A Beach Lounge, Beach Vacation Concept -  Travel Off Path"/>
          <p:cNvPicPr>
            <a:picLocks noChangeAspect="1" noChangeArrowheads="1"/>
          </p:cNvPicPr>
          <p:nvPr/>
        </p:nvPicPr>
        <p:blipFill rotWithShape="1">
          <a:blip r:embed="rId2">
            <a:extLst>
              <a:ext uri="{28A0092B-C50C-407E-A947-70E740481C1C}">
                <a14:useLocalDpi xmlns:a14="http://schemas.microsoft.com/office/drawing/2010/main" val="0"/>
              </a:ext>
            </a:extLst>
          </a:blip>
          <a:srcRect r="10854"/>
          <a:stretch/>
        </p:blipFill>
        <p:spPr bwMode="auto">
          <a:xfrm>
            <a:off x="0" y="12993"/>
            <a:ext cx="9144000" cy="68382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smtClean="0"/>
              <a:t>You on June 29</a:t>
            </a:r>
            <a:r>
              <a:rPr lang="en-US" baseline="30000" dirty="0" smtClean="0"/>
              <a:t>th</a:t>
            </a:r>
            <a:r>
              <a:rPr lang="en-US" dirty="0" smtClean="0"/>
              <a:t> ….</a:t>
            </a:r>
            <a:endParaRPr lang="en-US" dirty="0"/>
          </a:p>
        </p:txBody>
      </p:sp>
      <p:sp>
        <p:nvSpPr>
          <p:cNvPr id="5" name="Cloud Callout 4"/>
          <p:cNvSpPr/>
          <p:nvPr/>
        </p:nvSpPr>
        <p:spPr>
          <a:xfrm>
            <a:off x="4597400" y="1744133"/>
            <a:ext cx="3014133" cy="2289049"/>
          </a:xfrm>
          <a:prstGeom prst="cloudCallout">
            <a:avLst>
              <a:gd name="adj1" fmla="val -85965"/>
              <a:gd name="adj2" fmla="val 15616"/>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t>I wonder whether multipurpose or cleanup is the right grant for us…</a:t>
            </a:r>
            <a:endParaRPr lang="en-US" dirty="0"/>
          </a:p>
        </p:txBody>
      </p:sp>
    </p:spTree>
    <p:extLst>
      <p:ext uri="{BB962C8B-B14F-4D97-AF65-F5344CB8AC3E}">
        <p14:creationId xmlns:p14="http://schemas.microsoft.com/office/powerpoint/2010/main" val="3554919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4,950 Frantic Images, Stock Photos &amp; Vectors | Shutterstock"/>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59" b="7662"/>
          <a:stretch/>
        </p:blipFill>
        <p:spPr bwMode="auto">
          <a:xfrm>
            <a:off x="1" y="20347"/>
            <a:ext cx="9144000" cy="68376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You on September 15</a:t>
            </a:r>
            <a:r>
              <a:rPr lang="en-US" baseline="30000" dirty="0" smtClean="0"/>
              <a:t>th</a:t>
            </a:r>
            <a:r>
              <a:rPr lang="en-US" dirty="0" smtClean="0"/>
              <a:t> </a:t>
            </a:r>
            <a:endParaRPr lang="en-US" dirty="0"/>
          </a:p>
        </p:txBody>
      </p:sp>
      <p:sp>
        <p:nvSpPr>
          <p:cNvPr id="7" name="Cloud Callout 6"/>
          <p:cNvSpPr/>
          <p:nvPr/>
        </p:nvSpPr>
        <p:spPr>
          <a:xfrm>
            <a:off x="6062132" y="728134"/>
            <a:ext cx="2895601" cy="2077382"/>
          </a:xfrm>
          <a:prstGeom prst="cloudCallout">
            <a:avLst>
              <a:gd name="adj1" fmla="val -85965"/>
              <a:gd name="adj2" fmla="val 15616"/>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t>Oh my God, is multipurpose or cleanup the right grant for us ?!?</a:t>
            </a:r>
            <a:endParaRPr lang="en-US" dirty="0"/>
          </a:p>
        </p:txBody>
      </p:sp>
    </p:spTree>
    <p:extLst>
      <p:ext uri="{BB962C8B-B14F-4D97-AF65-F5344CB8AC3E}">
        <p14:creationId xmlns:p14="http://schemas.microsoft.com/office/powerpoint/2010/main" val="1034126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5533"/>
            <a:ext cx="7886700" cy="1325563"/>
          </a:xfrm>
        </p:spPr>
        <p:txBody>
          <a:bodyPr>
            <a:normAutofit fontScale="90000"/>
          </a:bodyPr>
          <a:lstStyle/>
          <a:p>
            <a:r>
              <a:rPr lang="en-US" dirty="0" smtClean="0"/>
              <a:t>Learning Objectives – at the end of this webinar, you will know how to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267986"/>
              </p:ext>
            </p:extLst>
          </p:nvPr>
        </p:nvGraphicFramePr>
        <p:xfrm>
          <a:off x="628650" y="147753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2242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5533"/>
            <a:ext cx="7886700" cy="1325563"/>
          </a:xfrm>
        </p:spPr>
        <p:txBody>
          <a:bodyPr>
            <a:normAutofit fontScale="90000"/>
          </a:bodyPr>
          <a:lstStyle/>
          <a:p>
            <a:r>
              <a:rPr lang="en-US" dirty="0" smtClean="0"/>
              <a:t>Learning Objectives – at the end of this webinar, you will know how to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9789738"/>
              </p:ext>
            </p:extLst>
          </p:nvPr>
        </p:nvGraphicFramePr>
        <p:xfrm>
          <a:off x="628650" y="147753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4458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grant Options FY24</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1244373"/>
              </p:ext>
            </p:extLst>
          </p:nvPr>
        </p:nvGraphicFramePr>
        <p:xfrm>
          <a:off x="538075" y="1276480"/>
          <a:ext cx="3587750" cy="4527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4743938" y="1143940"/>
            <a:ext cx="3731195" cy="2238717"/>
          </a:xfrm>
          <a:prstGeom prst="rect">
            <a:avLst/>
          </a:prstGeom>
        </p:spPr>
      </p:pic>
      <p:pic>
        <p:nvPicPr>
          <p:cNvPr id="6" name="Picture 5"/>
          <p:cNvPicPr>
            <a:picLocks noChangeAspect="1"/>
          </p:cNvPicPr>
          <p:nvPr/>
        </p:nvPicPr>
        <p:blipFill>
          <a:blip r:embed="rId8"/>
          <a:stretch>
            <a:fillRect/>
          </a:stretch>
        </p:blipFill>
        <p:spPr>
          <a:xfrm>
            <a:off x="4360333" y="3540255"/>
            <a:ext cx="4114800" cy="2382639"/>
          </a:xfrm>
          <a:prstGeom prst="rect">
            <a:avLst/>
          </a:prstGeom>
        </p:spPr>
      </p:pic>
    </p:spTree>
    <p:extLst>
      <p:ext uri="{BB962C8B-B14F-4D97-AF65-F5344CB8AC3E}">
        <p14:creationId xmlns:p14="http://schemas.microsoft.com/office/powerpoint/2010/main" val="34421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Tree>
    <p:extLst>
      <p:ext uri="{BB962C8B-B14F-4D97-AF65-F5344CB8AC3E}">
        <p14:creationId xmlns:p14="http://schemas.microsoft.com/office/powerpoint/2010/main" val="29409139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a74f4bbe-82e4-4bf2-8550-76041cf8ebf7"/>
</p:tagLst>
</file>

<file path=ppt/tags/tag2.xml><?xml version="1.0" encoding="utf-8"?>
<p:tagLst xmlns:a="http://schemas.openxmlformats.org/drawingml/2006/main" xmlns:r="http://schemas.openxmlformats.org/officeDocument/2006/relationships" xmlns:p="http://schemas.openxmlformats.org/presentationml/2006/main">
  <p:tag name="__PE_POLL_EMBED_ID" val="3107eda8-c085-4f07-9de3-cf070a491b39"/>
</p:tagLst>
</file>

<file path=ppt/tags/tag3.xml><?xml version="1.0" encoding="utf-8"?>
<p:tagLst xmlns:a="http://schemas.openxmlformats.org/drawingml/2006/main" xmlns:r="http://schemas.openxmlformats.org/officeDocument/2006/relationships" xmlns:p="http://schemas.openxmlformats.org/presentationml/2006/main">
  <p:tag name="__PE_POLL_EMBED_ID" val="a24f981a-1dc3-4e45-a688-06aa3d00ee32"/>
</p:tagLst>
</file>

<file path=ppt/tags/tag4.xml><?xml version="1.0" encoding="utf-8"?>
<p:tagLst xmlns:a="http://schemas.openxmlformats.org/drawingml/2006/main" xmlns:r="http://schemas.openxmlformats.org/officeDocument/2006/relationships" xmlns:p="http://schemas.openxmlformats.org/presentationml/2006/main">
  <p:tag name="__PE_POLL_EMBED_ID" val="125df80b-25de-4243-bfbd-5aa2c2de924d"/>
</p:tagLst>
</file>

<file path=ppt/tags/tag5.xml><?xml version="1.0" encoding="utf-8"?>
<p:tagLst xmlns:a="http://schemas.openxmlformats.org/drawingml/2006/main" xmlns:r="http://schemas.openxmlformats.org/officeDocument/2006/relationships" xmlns:p="http://schemas.openxmlformats.org/presentationml/2006/main">
  <p:tag name="__PE_POLL_EMBED_ID" val="0d3df0a0-22b8-41bb-88fd-d9f1b32c9d3e"/>
</p:tagLst>
</file>

<file path=ppt/tags/tag6.xml><?xml version="1.0" encoding="utf-8"?>
<p:tagLst xmlns:a="http://schemas.openxmlformats.org/drawingml/2006/main" xmlns:r="http://schemas.openxmlformats.org/officeDocument/2006/relationships" xmlns:p="http://schemas.openxmlformats.org/presentationml/2006/main">
  <p:tag name="__PE_POLL_EMBED_ID" val="0f6f3fc2-26be-4c74-b16f-3ad688020efd"/>
</p:tagLst>
</file>

<file path=ppt/tags/tag7.xml><?xml version="1.0" encoding="utf-8"?>
<p:tagLst xmlns:a="http://schemas.openxmlformats.org/drawingml/2006/main" xmlns:r="http://schemas.openxmlformats.org/officeDocument/2006/relationships" xmlns:p="http://schemas.openxmlformats.org/presentationml/2006/main">
  <p:tag name="__PE_POLL_EMBED_ID" val="3fd00fce-f804-480b-bfc3-e722a300a19c"/>
</p:tagLst>
</file>

<file path=ppt/tags/tag8.xml><?xml version="1.0" encoding="utf-8"?>
<p:tagLst xmlns:a="http://schemas.openxmlformats.org/drawingml/2006/main" xmlns:r="http://schemas.openxmlformats.org/officeDocument/2006/relationships" xmlns:p="http://schemas.openxmlformats.org/presentationml/2006/main">
  <p:tag name="__PE_POLL_EMBED_ID" val="2016527c-a898-4d58-a035-34d1bec3fae9"/>
</p:tagLst>
</file>

<file path=ppt/theme/theme1.xml><?xml version="1.0" encoding="utf-8"?>
<a:theme xmlns:a="http://schemas.openxmlformats.org/drawingml/2006/main" name="Office Theme">
  <a:themeElements>
    <a:clrScheme name="TAB">
      <a:dk1>
        <a:sysClr val="windowText" lastClr="000000"/>
      </a:dk1>
      <a:lt1>
        <a:sysClr val="window" lastClr="FFFFFF"/>
      </a:lt1>
      <a:dk2>
        <a:srgbClr val="242852"/>
      </a:dk2>
      <a:lt2>
        <a:srgbClr val="ACCBF9"/>
      </a:lt2>
      <a:accent1>
        <a:srgbClr val="00AE4D"/>
      </a:accent1>
      <a:accent2>
        <a:srgbClr val="040F2D"/>
      </a:accent2>
      <a:accent3>
        <a:srgbClr val="DDDDDD"/>
      </a:accent3>
      <a:accent4>
        <a:srgbClr val="3AB028"/>
      </a:accent4>
      <a:accent5>
        <a:srgbClr val="122652"/>
      </a:accent5>
      <a:accent6>
        <a:srgbClr val="9D90A0"/>
      </a:accent6>
      <a:hlink>
        <a:srgbClr val="9454C3"/>
      </a:hlink>
      <a:folHlink>
        <a:srgbClr val="3EBBF0"/>
      </a:folHlink>
    </a:clrScheme>
    <a:fontScheme name="Custom 1">
      <a:majorFont>
        <a:latin typeface="Gotham"/>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3856</TotalTime>
  <Words>1971</Words>
  <Application>Microsoft Office PowerPoint</Application>
  <PresentationFormat>On-screen Show (4:3)</PresentationFormat>
  <Paragraphs>246</Paragraphs>
  <Slides>39</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Gotham</vt:lpstr>
      <vt:lpstr>Office Theme</vt:lpstr>
      <vt:lpstr>Preparing for EPA MARC Grants </vt:lpstr>
      <vt:lpstr>PowerPoint Presentation</vt:lpstr>
      <vt:lpstr>PowerPoint Presentation</vt:lpstr>
      <vt:lpstr>You on June 29th ….</vt:lpstr>
      <vt:lpstr>You on September 15th </vt:lpstr>
      <vt:lpstr>Learning Objectives – at the end of this webinar, you will know how to </vt:lpstr>
      <vt:lpstr>Learning Objectives – at the end of this webinar, you will know how to </vt:lpstr>
      <vt:lpstr>MARC grant Options FY24</vt:lpstr>
      <vt:lpstr>PowerPoint Presentation</vt:lpstr>
      <vt:lpstr>Learning Objectives – at the end of this webinar, you will know how to </vt:lpstr>
      <vt:lpstr>Which grant is right for my organization?</vt:lpstr>
      <vt:lpstr>Learning Objectives – at the end of this webinar, you will know how to </vt:lpstr>
      <vt:lpstr>Cleanup Grants – Are you (i.e. the applicant) eligible?</vt:lpstr>
      <vt:lpstr>To submit a Cleanup grant you must have a…</vt:lpstr>
      <vt:lpstr>I have no site reuse plan. What do I do? </vt:lpstr>
      <vt:lpstr>UConn TAB – Site reuse assessments</vt:lpstr>
      <vt:lpstr>PowerPoint Presentation</vt:lpstr>
      <vt:lpstr>Learning Objectives – at the end of this webinar, you will know how to </vt:lpstr>
      <vt:lpstr>Types of Assessment Grants</vt:lpstr>
      <vt:lpstr>The chicken or the egg? Selection of Target Areas and Priority Sites</vt:lpstr>
      <vt:lpstr>Priority Site identification</vt:lpstr>
      <vt:lpstr>Example Middletown, CT (population 46,000)– 42 sq.mi., 11 census tracts</vt:lpstr>
      <vt:lpstr>City created five redevelopment areas with clusters of brownfields</vt:lpstr>
      <vt:lpstr>Riverfront Area Brownfields</vt:lpstr>
      <vt:lpstr>Final selection – Census Tracts 5416 and 5417</vt:lpstr>
      <vt:lpstr>How do I get demographic data?</vt:lpstr>
      <vt:lpstr>PowerPoint Presentation</vt:lpstr>
      <vt:lpstr>Learning Objectives – at the end of this webinar, you will know how to </vt:lpstr>
      <vt:lpstr>Apply for sam.gov and grants.gov accounts</vt:lpstr>
      <vt:lpstr>Learning Objectives – at the end of this webinar, you will know how to </vt:lpstr>
      <vt:lpstr>In person boot camps</vt:lpstr>
      <vt:lpstr>Webinars</vt:lpstr>
      <vt:lpstr>Two stage grant review process – FY23 timeline</vt:lpstr>
      <vt:lpstr>Fall Municipal Assistance Program – Support with grant proposal preparation</vt:lpstr>
      <vt:lpstr>Our track record – FY23 MARC awards</vt:lpstr>
      <vt:lpstr>PowerPoint Presentation</vt:lpstr>
      <vt:lpstr>PowerPoint Presentation</vt:lpstr>
      <vt:lpstr>PowerPoint Presentation</vt:lpstr>
      <vt:lpstr>Questions? Email  uconn-tab@uconn.edu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Chrysochoou, Maria</dc:creator>
  <cp:lastModifiedBy>Chrysochoou, Maria</cp:lastModifiedBy>
  <cp:revision>99</cp:revision>
  <dcterms:created xsi:type="dcterms:W3CDTF">2021-09-14T22:28:28Z</dcterms:created>
  <dcterms:modified xsi:type="dcterms:W3CDTF">2023-06-29T18:01:47Z</dcterms:modified>
</cp:coreProperties>
</file>