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10D1B06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omments/modernComment_190_68279312.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Lst>
  <p:notesMasterIdLst>
    <p:notesMasterId r:id="rId31"/>
  </p:notesMasterIdLst>
  <p:sldIdLst>
    <p:sldId id="256" r:id="rId6"/>
    <p:sldId id="339" r:id="rId7"/>
    <p:sldId id="358" r:id="rId8"/>
    <p:sldId id="372" r:id="rId9"/>
    <p:sldId id="402" r:id="rId10"/>
    <p:sldId id="374" r:id="rId11"/>
    <p:sldId id="401" r:id="rId12"/>
    <p:sldId id="403" r:id="rId13"/>
    <p:sldId id="400" r:id="rId14"/>
    <p:sldId id="399" r:id="rId15"/>
    <p:sldId id="377" r:id="rId16"/>
    <p:sldId id="398" r:id="rId17"/>
    <p:sldId id="380" r:id="rId18"/>
    <p:sldId id="375" r:id="rId19"/>
    <p:sldId id="384" r:id="rId20"/>
    <p:sldId id="404" r:id="rId21"/>
    <p:sldId id="388" r:id="rId22"/>
    <p:sldId id="405" r:id="rId23"/>
    <p:sldId id="354" r:id="rId24"/>
    <p:sldId id="389" r:id="rId25"/>
    <p:sldId id="390" r:id="rId26"/>
    <p:sldId id="391" r:id="rId27"/>
    <p:sldId id="392" r:id="rId28"/>
    <p:sldId id="393" r:id="rId29"/>
    <p:sldId id="39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1FC02-FE30-F72C-10AB-B1076B7F0511}" name="Malgioglio, Katherine" initials="MK" userId="S::katherine.malgioglio@uconn.edu::9fa33974-583d-4e0c-9460-2296c0f0b04a" providerId="AD"/>
  <p188:author id="{F369E0BB-B813-BE33-1BF9-8857E6C6D76E}" name="Mendes, Randi" initials="MR" userId="S::randi.mendes@uconn.edu::f5c3a59e-8909-4e3d-8ca9-94bfa85212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2DE"/>
    <a:srgbClr val="CEE6DB"/>
    <a:srgbClr val="004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2B889-3C57-44D6-9C8D-74193FD459CD}" v="418" dt="2023-10-04T15:09:08.270"/>
    <p1510:client id="{11A1F91D-C635-4DED-9A76-9FB5E13AE2D9}" v="262" vWet="272" dt="2023-10-12T14:19:50.726"/>
    <p1510:client id="{17991B5F-6A1E-0625-D838-DF70109F07FF}" v="19" dt="2023-10-18T02:42:43.035"/>
    <p1510:client id="{35BE49DE-A818-4D63-895E-AF4D9CA5D323}" v="215" dt="2023-10-05T20:08:12.585"/>
    <p1510:client id="{41681ECF-2216-4C8D-81B7-EA46B1BFABC6}" v="162" dt="2023-10-16T17:41:07.634"/>
    <p1510:client id="{5945300E-A7CB-4D56-A871-AF3C69B45D6E}" v="168" dt="2023-10-12T20:25:23.190"/>
    <p1510:client id="{6981B329-0926-4539-A398-3C382E7B33EE}" v="88" dt="2023-10-13T19:52:35.753"/>
    <p1510:client id="{6A5FB60B-CF92-477F-BDEB-72E197522FF5}" v="413" dt="2023-10-13T18:38:17.477"/>
    <p1510:client id="{80D93A40-C7D9-4332-94A2-8586F35CC215}" v="20" dt="2023-10-06T19:11:39.188"/>
    <p1510:client id="{88FE4BB6-09FF-429A-8181-00A1BEF48F85}" v="22" dt="2023-10-12T20:16:49.845"/>
    <p1510:client id="{894AA662-813E-441C-935E-605BAAFA690E}" v="124" dt="2023-10-05T15:08:20.167"/>
    <p1510:client id="{A0E7D851-EF21-4660-A46D-03D841A59B0F}" v="3" dt="2023-10-16T16:20:35.354"/>
    <p1510:client id="{A349358B-F4B5-49A2-80A1-30B5E408B883}" v="8" dt="2023-10-05T14:36:37.016"/>
    <p1510:client id="{A714B424-D3BB-4EB7-B446-8E80A4C116F6}" v="10" dt="2023-10-16T17:35:14.180"/>
    <p1510:client id="{ADCB1EF8-FF2F-46B1-A765-22BF2651CF51}" v="1" dt="2023-10-12T14:45:48.091"/>
    <p1510:client id="{B0E9DBCB-43A0-4B51-A7E5-E5F67C260D6E}" v="27" dt="2023-10-10T13:30:46.066"/>
    <p1510:client id="{B301CB66-C3EC-4291-B46B-C4106C41A6E5}" v="9" dt="2023-10-13T21:01:06.564"/>
    <p1510:client id="{D2E04C09-288B-4157-81FE-B37A7714316B}" v="1055" dt="2023-10-04T16:47:41.125"/>
    <p1510:client id="{D2E12511-CEC7-4F18-B2BC-66F948EF29F8}" v="9" dt="2023-10-18T14:17:53.280"/>
    <p1510:client id="{DD275172-ADE2-48BA-B6F0-48BF063D0405}" v="508" dt="2023-10-12T14:32:49.292"/>
    <p1510:client id="{EA74EB87-87C3-4A6B-998A-93971EA411FB}" v="15" dt="2023-10-16T16:18:22.135"/>
    <p1510:client id="{EBEB0C12-EB0D-4AE0-B3D8-561CAA9F0F03}" v="106" dt="2023-10-05T17:17:25.566"/>
    <p1510:client id="{F2D0D6D1-DFA2-451F-A3A7-FA8F3F8233AE}" v="415" dt="2023-10-05T15:30:03.167"/>
    <p1510:client id="{FA42B57E-3972-405E-8C1C-122990278DCF}" v="20" dt="2023-10-18T15:30:52.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gioglio, Katherine" userId="S::katherine.malgioglio@uconn.edu::9fa33974-583d-4e0c-9460-2296c0f0b04a" providerId="AD" clId="Web-{D2E12511-CEC7-4F18-B2BC-66F948EF29F8}"/>
    <pc:docChg chg="modSld">
      <pc:chgData name="Malgioglio, Katherine" userId="S::katherine.malgioglio@uconn.edu::9fa33974-583d-4e0c-9460-2296c0f0b04a" providerId="AD" clId="Web-{D2E12511-CEC7-4F18-B2BC-66F948EF29F8}" dt="2023-10-18T14:23:04.443" v="2500"/>
      <pc:docMkLst>
        <pc:docMk/>
      </pc:docMkLst>
      <pc:sldChg chg="modNotes">
        <pc:chgData name="Malgioglio, Katherine" userId="S::katherine.malgioglio@uconn.edu::9fa33974-583d-4e0c-9460-2296c0f0b04a" providerId="AD" clId="Web-{D2E12511-CEC7-4F18-B2BC-66F948EF29F8}" dt="2023-10-18T14:00:40.756" v="1825"/>
        <pc:sldMkLst>
          <pc:docMk/>
          <pc:sldMk cId="282177641" sldId="256"/>
        </pc:sldMkLst>
      </pc:sldChg>
      <pc:sldChg chg="modNotes">
        <pc:chgData name="Malgioglio, Katherine" userId="S::katherine.malgioglio@uconn.edu::9fa33974-583d-4e0c-9460-2296c0f0b04a" providerId="AD" clId="Web-{D2E12511-CEC7-4F18-B2BC-66F948EF29F8}" dt="2023-10-18T14:23:04.443" v="2500"/>
        <pc:sldMkLst>
          <pc:docMk/>
          <pc:sldMk cId="1122469864" sldId="380"/>
        </pc:sldMkLst>
      </pc:sldChg>
      <pc:sldChg chg="modNotes">
        <pc:chgData name="Malgioglio, Katherine" userId="S::katherine.malgioglio@uconn.edu::9fa33974-583d-4e0c-9460-2296c0f0b04a" providerId="AD" clId="Web-{D2E12511-CEC7-4F18-B2BC-66F948EF29F8}" dt="2023-10-18T14:12:59.601" v="2176"/>
        <pc:sldMkLst>
          <pc:docMk/>
          <pc:sldMk cId="1084867624" sldId="384"/>
        </pc:sldMkLst>
      </pc:sldChg>
      <pc:sldChg chg="delCm modNotes">
        <pc:chgData name="Malgioglio, Katherine" userId="S::katherine.malgioglio@uconn.edu::9fa33974-583d-4e0c-9460-2296c0f0b04a" providerId="AD" clId="Web-{D2E12511-CEC7-4F18-B2BC-66F948EF29F8}" dt="2023-10-17T19:37:45.042" v="1761"/>
        <pc:sldMkLst>
          <pc:docMk/>
          <pc:sldMk cId="4072416675" sldId="388"/>
        </pc:sldMkLst>
        <pc:extLst>
          <p:ext xmlns:p="http://schemas.openxmlformats.org/presentationml/2006/main" uri="{D6D511B9-2390-475A-947B-AFAB55BFBCF1}">
            <pc226:cmChg xmlns:pc226="http://schemas.microsoft.com/office/powerpoint/2022/06/main/command" chg="del">
              <pc226:chgData name="Malgioglio, Katherine" userId="S::katherine.malgioglio@uconn.edu::9fa33974-583d-4e0c-9460-2296c0f0b04a" providerId="AD" clId="Web-{D2E12511-CEC7-4F18-B2BC-66F948EF29F8}" dt="2023-10-17T19:37:45.042" v="1761"/>
              <pc2:cmMkLst xmlns:pc2="http://schemas.microsoft.com/office/powerpoint/2019/9/main/command">
                <pc:docMk/>
                <pc:sldMk cId="4072416675" sldId="388"/>
                <pc2:cmMk id="{186CA7FA-E537-47E1-AF66-073D937032D2}"/>
              </pc2:cmMkLst>
            </pc226:cmChg>
          </p:ext>
        </pc:extLst>
      </pc:sldChg>
      <pc:sldChg chg="modNotes">
        <pc:chgData name="Malgioglio, Katherine" userId="S::katherine.malgioglio@uconn.edu::9fa33974-583d-4e0c-9460-2296c0f0b04a" providerId="AD" clId="Web-{D2E12511-CEC7-4F18-B2BC-66F948EF29F8}" dt="2023-10-18T14:17:49.936" v="2271"/>
        <pc:sldMkLst>
          <pc:docMk/>
          <pc:sldMk cId="2125655484" sldId="398"/>
        </pc:sldMkLst>
      </pc:sldChg>
      <pc:sldChg chg="modNotes">
        <pc:chgData name="Malgioglio, Katherine" userId="S::katherine.malgioglio@uconn.edu::9fa33974-583d-4e0c-9460-2296c0f0b04a" providerId="AD" clId="Web-{D2E12511-CEC7-4F18-B2BC-66F948EF29F8}" dt="2023-10-18T14:08:04.266" v="2056"/>
        <pc:sldMkLst>
          <pc:docMk/>
          <pc:sldMk cId="257304696" sldId="399"/>
        </pc:sldMkLst>
      </pc:sldChg>
      <pc:sldChg chg="modNotes">
        <pc:chgData name="Malgioglio, Katherine" userId="S::katherine.malgioglio@uconn.edu::9fa33974-583d-4e0c-9460-2296c0f0b04a" providerId="AD" clId="Web-{D2E12511-CEC7-4F18-B2BC-66F948EF29F8}" dt="2023-10-18T14:07:44.328" v="2054"/>
        <pc:sldMkLst>
          <pc:docMk/>
          <pc:sldMk cId="1747424018" sldId="400"/>
        </pc:sldMkLst>
      </pc:sldChg>
      <pc:sldChg chg="modNotes">
        <pc:chgData name="Malgioglio, Katherine" userId="S::katherine.malgioglio@uconn.edu::9fa33974-583d-4e0c-9460-2296c0f0b04a" providerId="AD" clId="Web-{D2E12511-CEC7-4F18-B2BC-66F948EF29F8}" dt="2023-10-18T14:02:09.352" v="1835"/>
        <pc:sldMkLst>
          <pc:docMk/>
          <pc:sldMk cId="1500982337" sldId="402"/>
        </pc:sldMkLst>
      </pc:sldChg>
      <pc:sldChg chg="modNotes">
        <pc:chgData name="Malgioglio, Katherine" userId="S::katherine.malgioglio@uconn.edu::9fa33974-583d-4e0c-9460-2296c0f0b04a" providerId="AD" clId="Web-{D2E12511-CEC7-4F18-B2BC-66F948EF29F8}" dt="2023-10-18T14:05:46.123" v="1946"/>
        <pc:sldMkLst>
          <pc:docMk/>
          <pc:sldMk cId="3344004822" sldId="403"/>
        </pc:sldMkLst>
      </pc:sldChg>
    </pc:docChg>
  </pc:docChgLst>
  <pc:docChgLst>
    <pc:chgData name="Malgioglio, Katherine" userId="S::katherine.malgioglio@uconn.edu::9fa33974-583d-4e0c-9460-2296c0f0b04a" providerId="AD" clId="Web-{DC97B3C6-1B88-4D99-AA72-CD24672AF82F}"/>
    <pc:docChg chg="modSld">
      <pc:chgData name="Malgioglio, Katherine" userId="S::katherine.malgioglio@uconn.edu::9fa33974-583d-4e0c-9460-2296c0f0b04a" providerId="AD" clId="Web-{DC97B3C6-1B88-4D99-AA72-CD24672AF82F}" dt="2023-09-19T23:26:03.928" v="5147"/>
      <pc:docMkLst>
        <pc:docMk/>
      </pc:docMkLst>
      <pc:sldChg chg="modNotes">
        <pc:chgData name="Malgioglio, Katherine" userId="S::katherine.malgioglio@uconn.edu::9fa33974-583d-4e0c-9460-2296c0f0b04a" providerId="AD" clId="Web-{DC97B3C6-1B88-4D99-AA72-CD24672AF82F}" dt="2023-09-19T22:02:47.961" v="168"/>
        <pc:sldMkLst>
          <pc:docMk/>
          <pc:sldMk cId="282177641" sldId="256"/>
        </pc:sldMkLst>
      </pc:sldChg>
      <pc:sldChg chg="modNotes">
        <pc:chgData name="Malgioglio, Katherine" userId="S::katherine.malgioglio@uconn.edu::9fa33974-583d-4e0c-9460-2296c0f0b04a" providerId="AD" clId="Web-{DC97B3C6-1B88-4D99-AA72-CD24672AF82F}" dt="2023-09-19T22:09:02.830" v="545"/>
        <pc:sldMkLst>
          <pc:docMk/>
          <pc:sldMk cId="91803869" sldId="339"/>
        </pc:sldMkLst>
      </pc:sldChg>
      <pc:sldChg chg="modNotes">
        <pc:chgData name="Malgioglio, Katherine" userId="S::katherine.malgioglio@uconn.edu::9fa33974-583d-4e0c-9460-2296c0f0b04a" providerId="AD" clId="Web-{DC97B3C6-1B88-4D99-AA72-CD24672AF82F}" dt="2023-09-19T22:54:54.454" v="2066"/>
        <pc:sldMkLst>
          <pc:docMk/>
          <pc:sldMk cId="869239333" sldId="372"/>
        </pc:sldMkLst>
      </pc:sldChg>
      <pc:sldChg chg="modNotes">
        <pc:chgData name="Malgioglio, Katherine" userId="S::katherine.malgioglio@uconn.edu::9fa33974-583d-4e0c-9460-2296c0f0b04a" providerId="AD" clId="Web-{DC97B3C6-1B88-4D99-AA72-CD24672AF82F}" dt="2023-09-19T22:55:40.596" v="2093"/>
        <pc:sldMkLst>
          <pc:docMk/>
          <pc:sldMk cId="263461941" sldId="374"/>
        </pc:sldMkLst>
      </pc:sldChg>
      <pc:sldChg chg="modNotes">
        <pc:chgData name="Malgioglio, Katherine" userId="S::katherine.malgioglio@uconn.edu::9fa33974-583d-4e0c-9460-2296c0f0b04a" providerId="AD" clId="Web-{DC97B3C6-1B88-4D99-AA72-CD24672AF82F}" dt="2023-09-19T23:08:09.679" v="3375"/>
        <pc:sldMkLst>
          <pc:docMk/>
          <pc:sldMk cId="317434927" sldId="375"/>
        </pc:sldMkLst>
      </pc:sldChg>
      <pc:sldChg chg="modNotes">
        <pc:chgData name="Malgioglio, Katherine" userId="S::katherine.malgioglio@uconn.edu::9fa33974-583d-4e0c-9460-2296c0f0b04a" providerId="AD" clId="Web-{DC97B3C6-1B88-4D99-AA72-CD24672AF82F}" dt="2023-09-19T23:22:52.782" v="5001"/>
        <pc:sldMkLst>
          <pc:docMk/>
          <pc:sldMk cId="1084867624" sldId="384"/>
        </pc:sldMkLst>
      </pc:sldChg>
      <pc:sldChg chg="modNotes">
        <pc:chgData name="Malgioglio, Katherine" userId="S::katherine.malgioglio@uconn.edu::9fa33974-583d-4e0c-9460-2296c0f0b04a" providerId="AD" clId="Web-{DC97B3C6-1B88-4D99-AA72-CD24672AF82F}" dt="2023-09-19T23:26:03.928" v="5147"/>
        <pc:sldMkLst>
          <pc:docMk/>
          <pc:sldMk cId="1089166211" sldId="387"/>
        </pc:sldMkLst>
      </pc:sldChg>
      <pc:sldChg chg="modNotes">
        <pc:chgData name="Malgioglio, Katherine" userId="S::katherine.malgioglio@uconn.edu::9fa33974-583d-4e0c-9460-2296c0f0b04a" providerId="AD" clId="Web-{DC97B3C6-1B88-4D99-AA72-CD24672AF82F}" dt="2023-09-19T23:22:24.906" v="4929"/>
        <pc:sldMkLst>
          <pc:docMk/>
          <pc:sldMk cId="3041760786" sldId="395"/>
        </pc:sldMkLst>
      </pc:sldChg>
    </pc:docChg>
  </pc:docChgLst>
  <pc:docChgLst>
    <pc:chgData name="Malgioglio, Katherine" userId="S::katherine.malgioglio@uconn.edu::9fa33974-583d-4e0c-9460-2296c0f0b04a" providerId="AD" clId="Web-{5945300E-A7CB-4D56-A871-AF3C69B45D6E}"/>
    <pc:docChg chg="modSld">
      <pc:chgData name="Malgioglio, Katherine" userId="S::katherine.malgioglio@uconn.edu::9fa33974-583d-4e0c-9460-2296c0f0b04a" providerId="AD" clId="Web-{5945300E-A7CB-4D56-A871-AF3C69B45D6E}" dt="2023-10-12T20:25:23.190" v="173" actId="20577"/>
      <pc:docMkLst>
        <pc:docMk/>
      </pc:docMkLst>
      <pc:sldChg chg="modSp">
        <pc:chgData name="Malgioglio, Katherine" userId="S::katherine.malgioglio@uconn.edu::9fa33974-583d-4e0c-9460-2296c0f0b04a" providerId="AD" clId="Web-{5945300E-A7CB-4D56-A871-AF3C69B45D6E}" dt="2023-10-12T20:25:23.190" v="173" actId="20577"/>
        <pc:sldMkLst>
          <pc:docMk/>
          <pc:sldMk cId="4072416675" sldId="388"/>
        </pc:sldMkLst>
        <pc:spChg chg="mod">
          <ac:chgData name="Malgioglio, Katherine" userId="S::katherine.malgioglio@uconn.edu::9fa33974-583d-4e0c-9460-2296c0f0b04a" providerId="AD" clId="Web-{5945300E-A7CB-4D56-A871-AF3C69B45D6E}" dt="2023-10-12T20:25:23.190" v="173" actId="20577"/>
          <ac:spMkLst>
            <pc:docMk/>
            <pc:sldMk cId="4072416675" sldId="388"/>
            <ac:spMk id="4" creationId="{5CECACA5-B66F-6C3C-9671-5235382D3978}"/>
          </ac:spMkLst>
        </pc:spChg>
      </pc:sldChg>
    </pc:docChg>
  </pc:docChgLst>
  <pc:docChgLst>
    <pc:chgData name="Mendes, Randi" userId="S::randi.mendes@uconn.edu::f5c3a59e-8909-4e3d-8ca9-94bfa85212bc" providerId="AD" clId="Web-{0E161ED5-0B4D-2AC3-FADD-0E1E82C3C0F0}"/>
    <pc:docChg chg="mod addSld delSld modSld addMainMaster modMainMaster">
      <pc:chgData name="Mendes, Randi" userId="S::randi.mendes@uconn.edu::f5c3a59e-8909-4e3d-8ca9-94bfa85212bc" providerId="AD" clId="Web-{0E161ED5-0B4D-2AC3-FADD-0E1E82C3C0F0}" dt="2023-09-13T17:31:10.615" v="19"/>
      <pc:docMkLst>
        <pc:docMk/>
      </pc:docMkLst>
      <pc:sldChg chg="addCm">
        <pc:chgData name="Mendes, Randi" userId="S::randi.mendes@uconn.edu::f5c3a59e-8909-4e3d-8ca9-94bfa85212bc" providerId="AD" clId="Web-{0E161ED5-0B4D-2AC3-FADD-0E1E82C3C0F0}" dt="2023-09-13T17:21:22.083" v="1"/>
        <pc:sldMkLst>
          <pc:docMk/>
          <pc:sldMk cId="282177641" sldId="256"/>
        </pc:sldMkLst>
        <pc:extLst>
          <p:ext xmlns:p="http://schemas.openxmlformats.org/presentationml/2006/main" uri="{D6D511B9-2390-475A-947B-AFAB55BFBCF1}">
            <pc226:cmChg xmlns:pc226="http://schemas.microsoft.com/office/powerpoint/2022/06/main/command" chg="add">
              <pc226:chgData name="Mendes, Randi" userId="S::randi.mendes@uconn.edu::f5c3a59e-8909-4e3d-8ca9-94bfa85212bc" providerId="AD" clId="Web-{0E161ED5-0B4D-2AC3-FADD-0E1E82C3C0F0}" dt="2023-09-13T17:21:22.083" v="1"/>
              <pc2:cmMkLst xmlns:pc2="http://schemas.microsoft.com/office/powerpoint/2019/9/main/command">
                <pc:docMk/>
                <pc:sldMk cId="282177641" sldId="256"/>
                <pc2:cmMk id="{3E2A4E9E-6052-454E-94C9-C4770279D700}"/>
              </pc2:cmMkLst>
            </pc226:cmChg>
          </p:ext>
        </pc:extLst>
      </pc:sldChg>
      <pc:sldChg chg="modSp">
        <pc:chgData name="Mendes, Randi" userId="S::randi.mendes@uconn.edu::f5c3a59e-8909-4e3d-8ca9-94bfa85212bc" providerId="AD" clId="Web-{0E161ED5-0B4D-2AC3-FADD-0E1E82C3C0F0}" dt="2023-09-13T17:22:47.460" v="6" actId="20577"/>
        <pc:sldMkLst>
          <pc:docMk/>
          <pc:sldMk cId="91803869" sldId="339"/>
        </pc:sldMkLst>
        <pc:spChg chg="mod">
          <ac:chgData name="Mendes, Randi" userId="S::randi.mendes@uconn.edu::f5c3a59e-8909-4e3d-8ca9-94bfa85212bc" providerId="AD" clId="Web-{0E161ED5-0B4D-2AC3-FADD-0E1E82C3C0F0}" dt="2023-09-13T17:22:47.460" v="6" actId="20577"/>
          <ac:spMkLst>
            <pc:docMk/>
            <pc:sldMk cId="91803869" sldId="339"/>
            <ac:spMk id="3" creationId="{9318EE76-BA3B-457B-B2D1-F96646D7C86E}"/>
          </ac:spMkLst>
        </pc:spChg>
      </pc:sldChg>
      <pc:sldChg chg="addSp delSp modSp new">
        <pc:chgData name="Mendes, Randi" userId="S::randi.mendes@uconn.edu::f5c3a59e-8909-4e3d-8ca9-94bfa85212bc" providerId="AD" clId="Web-{0E161ED5-0B4D-2AC3-FADD-0E1E82C3C0F0}" dt="2023-09-13T17:30:30.895" v="9"/>
        <pc:sldMkLst>
          <pc:docMk/>
          <pc:sldMk cId="2256812592" sldId="389"/>
        </pc:sldMkLst>
        <pc:picChg chg="add del mod">
          <ac:chgData name="Mendes, Randi" userId="S::randi.mendes@uconn.edu::f5c3a59e-8909-4e3d-8ca9-94bfa85212bc" providerId="AD" clId="Web-{0E161ED5-0B4D-2AC3-FADD-0E1E82C3C0F0}" dt="2023-09-13T17:30:30.895" v="9"/>
          <ac:picMkLst>
            <pc:docMk/>
            <pc:sldMk cId="2256812592" sldId="389"/>
            <ac:picMk id="2" creationId="{0D01207F-9A16-58FA-8DE4-68A3BE535871}"/>
          </ac:picMkLst>
        </pc:picChg>
      </pc:sldChg>
      <pc:sldChg chg="add del">
        <pc:chgData name="Mendes, Randi" userId="S::randi.mendes@uconn.edu::f5c3a59e-8909-4e3d-8ca9-94bfa85212bc" providerId="AD" clId="Web-{0E161ED5-0B4D-2AC3-FADD-0E1E82C3C0F0}" dt="2023-09-13T17:31:10.615" v="19"/>
        <pc:sldMkLst>
          <pc:docMk/>
          <pc:sldMk cId="1352314785" sldId="390"/>
        </pc:sldMkLst>
      </pc:sldChg>
      <pc:sldChg chg="add del">
        <pc:chgData name="Mendes, Randi" userId="S::randi.mendes@uconn.edu::f5c3a59e-8909-4e3d-8ca9-94bfa85212bc" providerId="AD" clId="Web-{0E161ED5-0B4D-2AC3-FADD-0E1E82C3C0F0}" dt="2023-09-13T17:31:08.647" v="18"/>
        <pc:sldMkLst>
          <pc:docMk/>
          <pc:sldMk cId="3938166785" sldId="391"/>
        </pc:sldMkLst>
      </pc:sldChg>
      <pc:sldChg chg="add del">
        <pc:chgData name="Mendes, Randi" userId="S::randi.mendes@uconn.edu::f5c3a59e-8909-4e3d-8ca9-94bfa85212bc" providerId="AD" clId="Web-{0E161ED5-0B4D-2AC3-FADD-0E1E82C3C0F0}" dt="2023-09-13T17:31:08.631" v="17"/>
        <pc:sldMkLst>
          <pc:docMk/>
          <pc:sldMk cId="2942707047" sldId="392"/>
        </pc:sldMkLst>
      </pc:sldChg>
      <pc:sldChg chg="add del">
        <pc:chgData name="Mendes, Randi" userId="S::randi.mendes@uconn.edu::f5c3a59e-8909-4e3d-8ca9-94bfa85212bc" providerId="AD" clId="Web-{0E161ED5-0B4D-2AC3-FADD-0E1E82C3C0F0}" dt="2023-09-13T17:31:07.646" v="16"/>
        <pc:sldMkLst>
          <pc:docMk/>
          <pc:sldMk cId="325495793" sldId="393"/>
        </pc:sldMkLst>
      </pc:sldChg>
      <pc:sldChg chg="add del">
        <pc:chgData name="Mendes, Randi" userId="S::randi.mendes@uconn.edu::f5c3a59e-8909-4e3d-8ca9-94bfa85212bc" providerId="AD" clId="Web-{0E161ED5-0B4D-2AC3-FADD-0E1E82C3C0F0}" dt="2023-09-13T17:31:06.162" v="15"/>
        <pc:sldMkLst>
          <pc:docMk/>
          <pc:sldMk cId="604572433" sldId="394"/>
        </pc:sldMkLst>
      </pc:sldChg>
      <pc:sldMasterChg chg="add addSldLayout">
        <pc:chgData name="Mendes, Randi" userId="S::randi.mendes@uconn.edu::f5c3a59e-8909-4e3d-8ca9-94bfa85212bc" providerId="AD" clId="Web-{0E161ED5-0B4D-2AC3-FADD-0E1E82C3C0F0}" dt="2023-09-13T17:30:53.974" v="10"/>
        <pc:sldMasterMkLst>
          <pc:docMk/>
          <pc:sldMasterMk cId="2521727490" sldId="2147483660"/>
        </pc:sldMasterMkLst>
        <pc:sldLayoutChg chg="add">
          <pc:chgData name="Mendes, Randi" userId="S::randi.mendes@uconn.edu::f5c3a59e-8909-4e3d-8ca9-94bfa85212bc" providerId="AD" clId="Web-{0E161ED5-0B4D-2AC3-FADD-0E1E82C3C0F0}" dt="2023-09-13T17:30:53.974" v="10"/>
          <pc:sldLayoutMkLst>
            <pc:docMk/>
            <pc:sldMasterMk cId="2521727490" sldId="2147483660"/>
            <pc:sldLayoutMk cId="657490676" sldId="2147483661"/>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1923005733" sldId="2147483662"/>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1493103236" sldId="2147483663"/>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2762733515" sldId="2147483664"/>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281246580" sldId="2147483665"/>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3098763112" sldId="2147483666"/>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582519881" sldId="2147483667"/>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994584334" sldId="2147483668"/>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4196131100" sldId="2147483669"/>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4120977526" sldId="2147483670"/>
          </pc:sldLayoutMkLst>
        </pc:sldLayoutChg>
        <pc:sldLayoutChg chg="add">
          <pc:chgData name="Mendes, Randi" userId="S::randi.mendes@uconn.edu::f5c3a59e-8909-4e3d-8ca9-94bfa85212bc" providerId="AD" clId="Web-{0E161ED5-0B4D-2AC3-FADD-0E1E82C3C0F0}" dt="2023-09-13T17:30:53.974" v="10"/>
          <pc:sldLayoutMkLst>
            <pc:docMk/>
            <pc:sldMasterMk cId="2521727490" sldId="2147483660"/>
            <pc:sldLayoutMk cId="2831889790" sldId="2147483671"/>
          </pc:sldLayoutMkLst>
        </pc:sldLayoutChg>
      </pc:sldMasterChg>
      <pc:sldMasterChg chg="replId modSldLayout">
        <pc:chgData name="Mendes, Randi" userId="S::randi.mendes@uconn.edu::f5c3a59e-8909-4e3d-8ca9-94bfa85212bc" providerId="AD" clId="Web-{0E161ED5-0B4D-2AC3-FADD-0E1E82C3C0F0}" dt="2023-09-13T17:30:53.974" v="10"/>
        <pc:sldMasterMkLst>
          <pc:docMk/>
          <pc:sldMasterMk cId="1514535679" sldId="2147483684"/>
        </pc:sldMasterMkLst>
        <pc:sldLayoutChg chg="replId">
          <pc:chgData name="Mendes, Randi" userId="S::randi.mendes@uconn.edu::f5c3a59e-8909-4e3d-8ca9-94bfa85212bc" providerId="AD" clId="Web-{0E161ED5-0B4D-2AC3-FADD-0E1E82C3C0F0}" dt="2023-09-13T17:30:53.974" v="10"/>
          <pc:sldLayoutMkLst>
            <pc:docMk/>
            <pc:sldMasterMk cId="1514535679" sldId="2147483684"/>
            <pc:sldLayoutMk cId="3444200059" sldId="2147483685"/>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3998895593" sldId="2147483686"/>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1010254017" sldId="2147483687"/>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4108609612" sldId="2147483688"/>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2955150875" sldId="2147483689"/>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178286445" sldId="2147483690"/>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2315128007" sldId="2147483691"/>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977842092" sldId="2147483692"/>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261053349" sldId="2147483693"/>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118530642" sldId="2147483694"/>
          </pc:sldLayoutMkLst>
        </pc:sldLayoutChg>
        <pc:sldLayoutChg chg="replId">
          <pc:chgData name="Mendes, Randi" userId="S::randi.mendes@uconn.edu::f5c3a59e-8909-4e3d-8ca9-94bfa85212bc" providerId="AD" clId="Web-{0E161ED5-0B4D-2AC3-FADD-0E1E82C3C0F0}" dt="2023-09-13T17:30:53.974" v="10"/>
          <pc:sldLayoutMkLst>
            <pc:docMk/>
            <pc:sldMasterMk cId="1514535679" sldId="2147483684"/>
            <pc:sldLayoutMk cId="3456955904" sldId="2147483695"/>
          </pc:sldLayoutMkLst>
        </pc:sldLayoutChg>
      </pc:sldMasterChg>
    </pc:docChg>
  </pc:docChgLst>
  <pc:docChgLst>
    <pc:chgData name="Malgioglio, Katherine" userId="S::katherine.malgioglio@uconn.edu::9fa33974-583d-4e0c-9460-2296c0f0b04a" providerId="AD" clId="Web-{0A22B889-3C57-44D6-9C8D-74193FD459CD}"/>
    <pc:docChg chg="modSld">
      <pc:chgData name="Malgioglio, Katherine" userId="S::katherine.malgioglio@uconn.edu::9fa33974-583d-4e0c-9460-2296c0f0b04a" providerId="AD" clId="Web-{0A22B889-3C57-44D6-9C8D-74193FD459CD}" dt="2023-10-04T15:09:08.270" v="961" actId="20577"/>
      <pc:docMkLst>
        <pc:docMk/>
      </pc:docMkLst>
      <pc:sldChg chg="addSp modSp modNotes">
        <pc:chgData name="Malgioglio, Katherine" userId="S::katherine.malgioglio@uconn.edu::9fa33974-583d-4e0c-9460-2296c0f0b04a" providerId="AD" clId="Web-{0A22B889-3C57-44D6-9C8D-74193FD459CD}" dt="2023-10-04T14:51:12.889" v="816" actId="20577"/>
        <pc:sldMkLst>
          <pc:docMk/>
          <pc:sldMk cId="869239333" sldId="372"/>
        </pc:sldMkLst>
        <pc:spChg chg="mod">
          <ac:chgData name="Malgioglio, Katherine" userId="S::katherine.malgioglio@uconn.edu::9fa33974-583d-4e0c-9460-2296c0f0b04a" providerId="AD" clId="Web-{0A22B889-3C57-44D6-9C8D-74193FD459CD}" dt="2023-10-04T14:27:18.871" v="118" actId="20577"/>
          <ac:spMkLst>
            <pc:docMk/>
            <pc:sldMk cId="869239333" sldId="372"/>
            <ac:spMk id="2" creationId="{B83434BF-F7F0-4378-E634-334A75615066}"/>
          </ac:spMkLst>
        </pc:spChg>
        <pc:spChg chg="mod">
          <ac:chgData name="Malgioglio, Katherine" userId="S::katherine.malgioglio@uconn.edu::9fa33974-583d-4e0c-9460-2296c0f0b04a" providerId="AD" clId="Web-{0A22B889-3C57-44D6-9C8D-74193FD459CD}" dt="2023-10-04T14:41:03.384" v="507" actId="20577"/>
          <ac:spMkLst>
            <pc:docMk/>
            <pc:sldMk cId="869239333" sldId="372"/>
            <ac:spMk id="3" creationId="{79E216F7-AB77-6068-9D21-AB7CCBD74E24}"/>
          </ac:spMkLst>
        </pc:spChg>
        <pc:spChg chg="add mod">
          <ac:chgData name="Malgioglio, Katherine" userId="S::katherine.malgioglio@uconn.edu::9fa33974-583d-4e0c-9460-2296c0f0b04a" providerId="AD" clId="Web-{0A22B889-3C57-44D6-9C8D-74193FD459CD}" dt="2023-10-04T14:51:12.889" v="816" actId="20577"/>
          <ac:spMkLst>
            <pc:docMk/>
            <pc:sldMk cId="869239333" sldId="372"/>
            <ac:spMk id="4" creationId="{8D5A231D-0B16-615B-F72C-80FAAC56D6F6}"/>
          </ac:spMkLst>
        </pc:spChg>
      </pc:sldChg>
      <pc:sldChg chg="modSp modNotes">
        <pc:chgData name="Malgioglio, Katherine" userId="S::katherine.malgioglio@uconn.edu::9fa33974-583d-4e0c-9460-2296c0f0b04a" providerId="AD" clId="Web-{0A22B889-3C57-44D6-9C8D-74193FD459CD}" dt="2023-10-04T14:55:07.585" v="955"/>
        <pc:sldMkLst>
          <pc:docMk/>
          <pc:sldMk cId="2125655484" sldId="398"/>
        </pc:sldMkLst>
        <pc:spChg chg="mod">
          <ac:chgData name="Malgioglio, Katherine" userId="S::katherine.malgioglio@uconn.edu::9fa33974-583d-4e0c-9460-2296c0f0b04a" providerId="AD" clId="Web-{0A22B889-3C57-44D6-9C8D-74193FD459CD}" dt="2023-10-04T14:55:05.944" v="954" actId="20577"/>
          <ac:spMkLst>
            <pc:docMk/>
            <pc:sldMk cId="2125655484" sldId="398"/>
            <ac:spMk id="3" creationId="{79E216F7-AB77-6068-9D21-AB7CCBD74E24}"/>
          </ac:spMkLst>
        </pc:spChg>
      </pc:sldChg>
      <pc:sldChg chg="modSp modNotes">
        <pc:chgData name="Malgioglio, Katherine" userId="S::katherine.malgioglio@uconn.edu::9fa33974-583d-4e0c-9460-2296c0f0b04a" providerId="AD" clId="Web-{0A22B889-3C57-44D6-9C8D-74193FD459CD}" dt="2023-10-04T15:09:08.270" v="961" actId="20577"/>
        <pc:sldMkLst>
          <pc:docMk/>
          <pc:sldMk cId="1747424018" sldId="400"/>
        </pc:sldMkLst>
        <pc:spChg chg="mod">
          <ac:chgData name="Malgioglio, Katherine" userId="S::katherine.malgioglio@uconn.edu::9fa33974-583d-4e0c-9460-2296c0f0b04a" providerId="AD" clId="Web-{0A22B889-3C57-44D6-9C8D-74193FD459CD}" dt="2023-10-04T15:09:08.270" v="961" actId="20577"/>
          <ac:spMkLst>
            <pc:docMk/>
            <pc:sldMk cId="1747424018" sldId="400"/>
            <ac:spMk id="2" creationId="{B83434BF-F7F0-4378-E634-334A75615066}"/>
          </ac:spMkLst>
        </pc:spChg>
      </pc:sldChg>
    </pc:docChg>
  </pc:docChgLst>
  <pc:docChgLst>
    <pc:chgData name="Malgioglio, Katherine" userId="9fa33974-583d-4e0c-9460-2296c0f0b04a" providerId="ADAL" clId="{11A1F91D-C635-4DED-9A76-9FB5E13AE2D9}"/>
    <pc:docChg chg="modSld">
      <pc:chgData name="Malgioglio, Katherine" userId="9fa33974-583d-4e0c-9460-2296c0f0b04a" providerId="ADAL" clId="{11A1F91D-C635-4DED-9A76-9FB5E13AE2D9}" dt="2023-10-05T14:51:17.677" v="259"/>
      <pc:docMkLst>
        <pc:docMk/>
      </pc:docMkLst>
      <pc:sldChg chg="modSp">
        <pc:chgData name="Malgioglio, Katherine" userId="9fa33974-583d-4e0c-9460-2296c0f0b04a" providerId="ADAL" clId="{11A1F91D-C635-4DED-9A76-9FB5E13AE2D9}" dt="2023-10-05T14:51:17.677" v="259"/>
        <pc:sldMkLst>
          <pc:docMk/>
          <pc:sldMk cId="1323645667" sldId="401"/>
        </pc:sldMkLst>
        <pc:graphicFrameChg chg="mod">
          <ac:chgData name="Malgioglio, Katherine" userId="9fa33974-583d-4e0c-9460-2296c0f0b04a" providerId="ADAL" clId="{11A1F91D-C635-4DED-9A76-9FB5E13AE2D9}" dt="2023-10-05T14:51:17.677" v="259"/>
          <ac:graphicFrameMkLst>
            <pc:docMk/>
            <pc:sldMk cId="1323645667" sldId="401"/>
            <ac:graphicFrameMk id="4" creationId="{864A43AA-7B98-FBB4-92AF-CDDBCEE435AD}"/>
          </ac:graphicFrameMkLst>
        </pc:graphicFrameChg>
      </pc:sldChg>
    </pc:docChg>
  </pc:docChgLst>
  <pc:docChgLst>
    <pc:chgData name="Malgioglio, Katherine" userId="S::katherine.malgioglio@uconn.edu::9fa33974-583d-4e0c-9460-2296c0f0b04a" providerId="AD" clId="Web-{B0E9DBCB-43A0-4B51-A7E5-E5F67C260D6E}"/>
    <pc:docChg chg="modSld">
      <pc:chgData name="Malgioglio, Katherine" userId="S::katherine.malgioglio@uconn.edu::9fa33974-583d-4e0c-9460-2296c0f0b04a" providerId="AD" clId="Web-{B0E9DBCB-43A0-4B51-A7E5-E5F67C260D6E}" dt="2023-10-10T13:30:46.066" v="25"/>
      <pc:docMkLst>
        <pc:docMk/>
      </pc:docMkLst>
      <pc:sldChg chg="modSp">
        <pc:chgData name="Malgioglio, Katherine" userId="S::katherine.malgioglio@uconn.edu::9fa33974-583d-4e0c-9460-2296c0f0b04a" providerId="AD" clId="Web-{B0E9DBCB-43A0-4B51-A7E5-E5F67C260D6E}" dt="2023-10-10T13:25:58.448" v="24" actId="20577"/>
        <pc:sldMkLst>
          <pc:docMk/>
          <pc:sldMk cId="307498990" sldId="377"/>
        </pc:sldMkLst>
        <pc:spChg chg="mod">
          <ac:chgData name="Malgioglio, Katherine" userId="S::katherine.malgioglio@uconn.edu::9fa33974-583d-4e0c-9460-2296c0f0b04a" providerId="AD" clId="Web-{B0E9DBCB-43A0-4B51-A7E5-E5F67C260D6E}" dt="2023-10-10T13:25:58.448" v="24" actId="20577"/>
          <ac:spMkLst>
            <pc:docMk/>
            <pc:sldMk cId="307498990" sldId="377"/>
            <ac:spMk id="8" creationId="{4A926D63-B788-0EB2-2065-98110EBA461E}"/>
          </ac:spMkLst>
        </pc:spChg>
      </pc:sldChg>
      <pc:sldChg chg="modCm">
        <pc:chgData name="Malgioglio, Katherine" userId="S::katherine.malgioglio@uconn.edu::9fa33974-583d-4e0c-9460-2296c0f0b04a" providerId="AD" clId="Web-{B0E9DBCB-43A0-4B51-A7E5-E5F67C260D6E}" dt="2023-10-10T13:30:46.066" v="25"/>
        <pc:sldMkLst>
          <pc:docMk/>
          <pc:sldMk cId="1747424018" sldId="400"/>
        </pc:sldMkLst>
        <pc:extLst>
          <p:ext xmlns:p="http://schemas.openxmlformats.org/presentationml/2006/main" uri="{D6D511B9-2390-475A-947B-AFAB55BFBCF1}">
            <pc226:cmChg xmlns:pc226="http://schemas.microsoft.com/office/powerpoint/2022/06/main/command" chg="mod">
              <pc226:chgData name="Malgioglio, Katherine" userId="S::katherine.malgioglio@uconn.edu::9fa33974-583d-4e0c-9460-2296c0f0b04a" providerId="AD" clId="Web-{B0E9DBCB-43A0-4B51-A7E5-E5F67C260D6E}" dt="2023-10-10T13:30:46.066" v="25"/>
              <pc2:cmMkLst xmlns:pc2="http://schemas.microsoft.com/office/powerpoint/2019/9/main/command">
                <pc:docMk/>
                <pc:sldMk cId="1747424018" sldId="400"/>
                <pc2:cmMk id="{34D6FC39-88FC-4097-9E06-B955EDBB58CB}"/>
              </pc2:cmMkLst>
            </pc226:cmChg>
          </p:ext>
        </pc:extLst>
      </pc:sldChg>
    </pc:docChg>
  </pc:docChgLst>
  <pc:docChgLst>
    <pc:chgData name="Malgioglio, Katherine" userId="S::katherine.malgioglio@uconn.edu::9fa33974-583d-4e0c-9460-2296c0f0b04a" providerId="AD" clId="Web-{EA4AD9EE-05B7-425A-A714-1B92B0C65B8F}"/>
    <pc:docChg chg="addSld modSld">
      <pc:chgData name="Malgioglio, Katherine" userId="S::katherine.malgioglio@uconn.edu::9fa33974-583d-4e0c-9460-2296c0f0b04a" providerId="AD" clId="Web-{EA4AD9EE-05B7-425A-A714-1B92B0C65B8F}" dt="2023-10-04T14:05:51.117" v="11" actId="20577"/>
      <pc:docMkLst>
        <pc:docMk/>
      </pc:docMkLst>
      <pc:sldChg chg="modSp">
        <pc:chgData name="Malgioglio, Katherine" userId="S::katherine.malgioglio@uconn.edu::9fa33974-583d-4e0c-9460-2296c0f0b04a" providerId="AD" clId="Web-{EA4AD9EE-05B7-425A-A714-1B92B0C65B8F}" dt="2023-10-04T14:05:34.976" v="3" actId="20577"/>
        <pc:sldMkLst>
          <pc:docMk/>
          <pc:sldMk cId="869239333" sldId="372"/>
        </pc:sldMkLst>
        <pc:spChg chg="mod">
          <ac:chgData name="Malgioglio, Katherine" userId="S::katherine.malgioglio@uconn.edu::9fa33974-583d-4e0c-9460-2296c0f0b04a" providerId="AD" clId="Web-{EA4AD9EE-05B7-425A-A714-1B92B0C65B8F}" dt="2023-10-04T14:05:34.976" v="3" actId="20577"/>
          <ac:spMkLst>
            <pc:docMk/>
            <pc:sldMk cId="869239333" sldId="372"/>
            <ac:spMk id="2" creationId="{B83434BF-F7F0-4378-E634-334A75615066}"/>
          </ac:spMkLst>
        </pc:spChg>
      </pc:sldChg>
      <pc:sldChg chg="modSp add replId">
        <pc:chgData name="Malgioglio, Katherine" userId="S::katherine.malgioglio@uconn.edu::9fa33974-583d-4e0c-9460-2296c0f0b04a" providerId="AD" clId="Web-{EA4AD9EE-05B7-425A-A714-1B92B0C65B8F}" dt="2023-10-04T14:05:51.117" v="11" actId="20577"/>
        <pc:sldMkLst>
          <pc:docMk/>
          <pc:sldMk cId="1747424018" sldId="400"/>
        </pc:sldMkLst>
        <pc:spChg chg="mod">
          <ac:chgData name="Malgioglio, Katherine" userId="S::katherine.malgioglio@uconn.edu::9fa33974-583d-4e0c-9460-2296c0f0b04a" providerId="AD" clId="Web-{EA4AD9EE-05B7-425A-A714-1B92B0C65B8F}" dt="2023-10-04T14:05:51.117" v="11" actId="20577"/>
          <ac:spMkLst>
            <pc:docMk/>
            <pc:sldMk cId="1747424018" sldId="400"/>
            <ac:spMk id="2" creationId="{B83434BF-F7F0-4378-E634-334A75615066}"/>
          </ac:spMkLst>
        </pc:spChg>
      </pc:sldChg>
    </pc:docChg>
  </pc:docChgLst>
  <pc:docChgLst>
    <pc:chgData name="Malgioglio, Katherine" userId="S::katherine.malgioglio@uconn.edu::9fa33974-583d-4e0c-9460-2296c0f0b04a" providerId="AD" clId="Web-{48D6BAB7-89E0-4ED6-A3B4-638930941B72}"/>
    <pc:docChg chg="modSld">
      <pc:chgData name="Malgioglio, Katherine" userId="S::katherine.malgioglio@uconn.edu::9fa33974-583d-4e0c-9460-2296c0f0b04a" providerId="AD" clId="Web-{48D6BAB7-89E0-4ED6-A3B4-638930941B72}" dt="2023-09-18T18:13:20.273" v="2"/>
      <pc:docMkLst>
        <pc:docMk/>
      </pc:docMkLst>
      <pc:sldChg chg="modNotes">
        <pc:chgData name="Malgioglio, Katherine" userId="S::katherine.malgioglio@uconn.edu::9fa33974-583d-4e0c-9460-2296c0f0b04a" providerId="AD" clId="Web-{48D6BAB7-89E0-4ED6-A3B4-638930941B72}" dt="2023-09-18T18:13:20.273" v="2"/>
        <pc:sldMkLst>
          <pc:docMk/>
          <pc:sldMk cId="4072416675" sldId="388"/>
        </pc:sldMkLst>
      </pc:sldChg>
    </pc:docChg>
  </pc:docChgLst>
  <pc:docChgLst>
    <pc:chgData name="Parekh, Rupal" userId="S::rupal.parekh@uconn.edu::d24fc27e-b4eb-4d9d-84ee-d79950970930" providerId="AD" clId="Web-{00BE6838-2E4B-AA04-87F8-8808FAF0A170}"/>
    <pc:docChg chg="sldOrd">
      <pc:chgData name="Parekh, Rupal" userId="S::rupal.parekh@uconn.edu::d24fc27e-b4eb-4d9d-84ee-d79950970930" providerId="AD" clId="Web-{00BE6838-2E4B-AA04-87F8-8808FAF0A170}" dt="2023-09-20T16:14:57.502" v="0"/>
      <pc:docMkLst>
        <pc:docMk/>
      </pc:docMkLst>
      <pc:sldChg chg="ord">
        <pc:chgData name="Parekh, Rupal" userId="S::rupal.parekh@uconn.edu::d24fc27e-b4eb-4d9d-84ee-d79950970930" providerId="AD" clId="Web-{00BE6838-2E4B-AA04-87F8-8808FAF0A170}" dt="2023-09-20T16:14:57.502" v="0"/>
        <pc:sldMkLst>
          <pc:docMk/>
          <pc:sldMk cId="317434927" sldId="375"/>
        </pc:sldMkLst>
      </pc:sldChg>
    </pc:docChg>
  </pc:docChgLst>
  <pc:docChgLst>
    <pc:chgData name="Malgioglio, Katherine" userId="S::katherine.malgioglio@uconn.edu::9fa33974-583d-4e0c-9460-2296c0f0b04a" providerId="AD" clId="Web-{A714B424-D3BB-4EB7-B446-8E80A4C116F6}"/>
    <pc:docChg chg="addSld delSld modSld">
      <pc:chgData name="Malgioglio, Katherine" userId="S::katherine.malgioglio@uconn.edu::9fa33974-583d-4e0c-9460-2296c0f0b04a" providerId="AD" clId="Web-{A714B424-D3BB-4EB7-B446-8E80A4C116F6}" dt="2023-10-16T17:35:14.180" v="3"/>
      <pc:docMkLst>
        <pc:docMk/>
      </pc:docMkLst>
      <pc:sldChg chg="delSp modSp add del">
        <pc:chgData name="Malgioglio, Katherine" userId="S::katherine.malgioglio@uconn.edu::9fa33974-583d-4e0c-9460-2296c0f0b04a" providerId="AD" clId="Web-{A714B424-D3BB-4EB7-B446-8E80A4C116F6}" dt="2023-10-16T17:35:14.180" v="3"/>
        <pc:sldMkLst>
          <pc:docMk/>
          <pc:sldMk cId="282177641" sldId="256"/>
        </pc:sldMkLst>
        <pc:picChg chg="del mod">
          <ac:chgData name="Malgioglio, Katherine" userId="S::katherine.malgioglio@uconn.edu::9fa33974-583d-4e0c-9460-2296c0f0b04a" providerId="AD" clId="Web-{A714B424-D3BB-4EB7-B446-8E80A4C116F6}" dt="2023-10-16T17:35:14.180" v="3"/>
          <ac:picMkLst>
            <pc:docMk/>
            <pc:sldMk cId="282177641" sldId="256"/>
            <ac:picMk id="5" creationId="{01EE4B03-791D-CCF2-B48B-9EAF917A3AB2}"/>
          </ac:picMkLst>
        </pc:picChg>
      </pc:sldChg>
    </pc:docChg>
  </pc:docChgLst>
  <pc:docChgLst>
    <pc:chgData name="Malgioglio, Katherine" userId="S::katherine.malgioglio@uconn.edu::9fa33974-583d-4e0c-9460-2296c0f0b04a" providerId="AD" clId="Web-{06112556-C4D9-460A-9576-1ED649B6353A}"/>
    <pc:docChg chg="addSld delSld modSld sldOrd">
      <pc:chgData name="Malgioglio, Katherine" userId="S::katherine.malgioglio@uconn.edu::9fa33974-583d-4e0c-9460-2296c0f0b04a" providerId="AD" clId="Web-{06112556-C4D9-460A-9576-1ED649B6353A}" dt="2023-09-18T15:20:03.632" v="2059"/>
      <pc:docMkLst>
        <pc:docMk/>
      </pc:docMkLst>
      <pc:sldChg chg="addSp modSp modCm">
        <pc:chgData name="Malgioglio, Katherine" userId="S::katherine.malgioglio@uconn.edu::9fa33974-583d-4e0c-9460-2296c0f0b04a" providerId="AD" clId="Web-{06112556-C4D9-460A-9576-1ED649B6353A}" dt="2023-09-15T18:30:22.519" v="3"/>
        <pc:sldMkLst>
          <pc:docMk/>
          <pc:sldMk cId="282177641" sldId="256"/>
        </pc:sldMkLst>
        <pc:picChg chg="add mod">
          <ac:chgData name="Malgioglio, Katherine" userId="S::katherine.malgioglio@uconn.edu::9fa33974-583d-4e0c-9460-2296c0f0b04a" providerId="AD" clId="Web-{06112556-C4D9-460A-9576-1ED649B6353A}" dt="2023-09-15T18:29:13.437" v="2" actId="1076"/>
          <ac:picMkLst>
            <pc:docMk/>
            <pc:sldMk cId="282177641" sldId="256"/>
            <ac:picMk id="5" creationId="{01EE4B03-791D-CCF2-B48B-9EAF917A3AB2}"/>
          </ac:picMkLst>
        </pc:picChg>
        <pc:extLst>
          <p:ext xmlns:p="http://schemas.openxmlformats.org/presentationml/2006/main" uri="{D6D511B9-2390-475A-947B-AFAB55BFBCF1}">
            <pc226:cmChg xmlns:pc226="http://schemas.microsoft.com/office/powerpoint/2022/06/main/command" chg="mod">
              <pc226:chgData name="Malgioglio, Katherine" userId="S::katherine.malgioglio@uconn.edu::9fa33974-583d-4e0c-9460-2296c0f0b04a" providerId="AD" clId="Web-{06112556-C4D9-460A-9576-1ED649B6353A}" dt="2023-09-15T18:30:22.519" v="3"/>
              <pc2:cmMkLst xmlns:pc2="http://schemas.microsoft.com/office/powerpoint/2019/9/main/command">
                <pc:docMk/>
                <pc:sldMk cId="282177641" sldId="256"/>
                <pc2:cmMk id="{3E2A4E9E-6052-454E-94C9-C4770279D700}"/>
              </pc2:cmMkLst>
            </pc226:cmChg>
          </p:ext>
        </pc:extLst>
      </pc:sldChg>
      <pc:sldChg chg="modNotes">
        <pc:chgData name="Malgioglio, Katherine" userId="S::katherine.malgioglio@uconn.edu::9fa33974-583d-4e0c-9460-2296c0f0b04a" providerId="AD" clId="Web-{06112556-C4D9-460A-9576-1ED649B6353A}" dt="2023-09-15T18:52:16.124" v="503"/>
        <pc:sldMkLst>
          <pc:docMk/>
          <pc:sldMk cId="1665949623" sldId="358"/>
        </pc:sldMkLst>
      </pc:sldChg>
      <pc:sldChg chg="modNotes">
        <pc:chgData name="Malgioglio, Katherine" userId="S::katherine.malgioglio@uconn.edu::9fa33974-583d-4e0c-9460-2296c0f0b04a" providerId="AD" clId="Web-{06112556-C4D9-460A-9576-1ED649B6353A}" dt="2023-09-15T18:59:12.205" v="801"/>
        <pc:sldMkLst>
          <pc:docMk/>
          <pc:sldMk cId="307498990" sldId="377"/>
        </pc:sldMkLst>
      </pc:sldChg>
      <pc:sldChg chg="modSp modCm modNotes">
        <pc:chgData name="Malgioglio, Katherine" userId="S::katherine.malgioglio@uconn.edu::9fa33974-583d-4e0c-9460-2296c0f0b04a" providerId="AD" clId="Web-{06112556-C4D9-460A-9576-1ED649B6353A}" dt="2023-09-18T14:36:49.160" v="2058"/>
        <pc:sldMkLst>
          <pc:docMk/>
          <pc:sldMk cId="3148763859" sldId="378"/>
        </pc:sldMkLst>
        <pc:spChg chg="mod">
          <ac:chgData name="Malgioglio, Katherine" userId="S::katherine.malgioglio@uconn.edu::9fa33974-583d-4e0c-9460-2296c0f0b04a" providerId="AD" clId="Web-{06112556-C4D9-460A-9576-1ED649B6353A}" dt="2023-09-15T19:43:27.262" v="2055" actId="1076"/>
          <ac:spMkLst>
            <pc:docMk/>
            <pc:sldMk cId="3148763859" sldId="378"/>
            <ac:spMk id="3" creationId="{ADFDFFC1-FD50-5CB0-806E-615CBFC07058}"/>
          </ac:spMkLst>
        </pc:spChg>
        <pc:picChg chg="mod">
          <ac:chgData name="Malgioglio, Katherine" userId="S::katherine.malgioglio@uconn.edu::9fa33974-583d-4e0c-9460-2296c0f0b04a" providerId="AD" clId="Web-{06112556-C4D9-460A-9576-1ED649B6353A}" dt="2023-09-15T19:43:32.778" v="2057" actId="1076"/>
          <ac:picMkLst>
            <pc:docMk/>
            <pc:sldMk cId="3148763859" sldId="378"/>
            <ac:picMk id="4" creationId="{D24D61D5-D044-B3DD-871C-266BDAB8F67F}"/>
          </ac:picMkLst>
        </pc:picChg>
        <pc:extLst>
          <p:ext xmlns:p="http://schemas.openxmlformats.org/presentationml/2006/main" uri="{D6D511B9-2390-475A-947B-AFAB55BFBCF1}">
            <pc226:cmChg xmlns:pc226="http://schemas.microsoft.com/office/powerpoint/2022/06/main/command" chg="mod">
              <pc226:chgData name="Malgioglio, Katherine" userId="S::katherine.malgioglio@uconn.edu::9fa33974-583d-4e0c-9460-2296c0f0b04a" providerId="AD" clId="Web-{06112556-C4D9-460A-9576-1ED649B6353A}" dt="2023-09-18T14:36:49.160" v="2058"/>
              <pc2:cmMkLst xmlns:pc2="http://schemas.microsoft.com/office/powerpoint/2019/9/main/command">
                <pc:docMk/>
                <pc:sldMk cId="3148763859" sldId="378"/>
                <pc2:cmMk id="{98480A01-9042-4BBB-8E50-55C313302582}"/>
              </pc2:cmMkLst>
            </pc226:cmChg>
          </p:ext>
        </pc:extLst>
      </pc:sldChg>
      <pc:sldChg chg="modNotes">
        <pc:chgData name="Malgioglio, Katherine" userId="S::katherine.malgioglio@uconn.edu::9fa33974-583d-4e0c-9460-2296c0f0b04a" providerId="AD" clId="Web-{06112556-C4D9-460A-9576-1ED649B6353A}" dt="2023-09-15T19:11:42.411" v="1199"/>
        <pc:sldMkLst>
          <pc:docMk/>
          <pc:sldMk cId="1122469864" sldId="380"/>
        </pc:sldMkLst>
      </pc:sldChg>
      <pc:sldChg chg="modNotes">
        <pc:chgData name="Malgioglio, Katherine" userId="S::katherine.malgioglio@uconn.edu::9fa33974-583d-4e0c-9460-2296c0f0b04a" providerId="AD" clId="Web-{06112556-C4D9-460A-9576-1ED649B6353A}" dt="2023-09-15T19:13:00.571" v="1279"/>
        <pc:sldMkLst>
          <pc:docMk/>
          <pc:sldMk cId="2515200062" sldId="381"/>
        </pc:sldMkLst>
      </pc:sldChg>
      <pc:sldChg chg="modNotes">
        <pc:chgData name="Malgioglio, Katherine" userId="S::katherine.malgioglio@uconn.edu::9fa33974-583d-4e0c-9460-2296c0f0b04a" providerId="AD" clId="Web-{06112556-C4D9-460A-9576-1ED649B6353A}" dt="2023-09-15T19:18:49.336" v="1482"/>
        <pc:sldMkLst>
          <pc:docMk/>
          <pc:sldMk cId="17919320" sldId="382"/>
        </pc:sldMkLst>
      </pc:sldChg>
      <pc:sldChg chg="modNotes">
        <pc:chgData name="Malgioglio, Katherine" userId="S::katherine.malgioglio@uconn.edu::9fa33974-583d-4e0c-9460-2296c0f0b04a" providerId="AD" clId="Web-{06112556-C4D9-460A-9576-1ED649B6353A}" dt="2023-09-15T19:04:09.422" v="977"/>
        <pc:sldMkLst>
          <pc:docMk/>
          <pc:sldMk cId="869820638" sldId="383"/>
        </pc:sldMkLst>
      </pc:sldChg>
      <pc:sldChg chg="modCm modNotes">
        <pc:chgData name="Malgioglio, Katherine" userId="S::katherine.malgioglio@uconn.edu::9fa33974-583d-4e0c-9460-2296c0f0b04a" providerId="AD" clId="Web-{06112556-C4D9-460A-9576-1ED649B6353A}" dt="2023-09-18T15:20:03.632" v="2059"/>
        <pc:sldMkLst>
          <pc:docMk/>
          <pc:sldMk cId="4072416675" sldId="388"/>
        </pc:sldMkLst>
        <pc:extLst>
          <p:ext xmlns:p="http://schemas.openxmlformats.org/presentationml/2006/main" uri="{D6D511B9-2390-475A-947B-AFAB55BFBCF1}">
            <pc226:cmChg xmlns:pc226="http://schemas.microsoft.com/office/powerpoint/2022/06/main/command" chg="mod">
              <pc226:chgData name="Malgioglio, Katherine" userId="S::katherine.malgioglio@uconn.edu::9fa33974-583d-4e0c-9460-2296c0f0b04a" providerId="AD" clId="Web-{06112556-C4D9-460A-9576-1ED649B6353A}" dt="2023-09-18T15:20:03.632" v="2059"/>
              <pc2:cmMkLst xmlns:pc2="http://schemas.microsoft.com/office/powerpoint/2019/9/main/command">
                <pc:docMk/>
                <pc:sldMk cId="4072416675" sldId="388"/>
                <pc2:cmMk id="{CF11DBE5-6408-417C-9A81-0183C7BD2E2D}"/>
              </pc2:cmMkLst>
            </pc226:cmChg>
          </p:ext>
        </pc:extLst>
      </pc:sldChg>
      <pc:sldChg chg="addSp delSp modSp new">
        <pc:chgData name="Malgioglio, Katherine" userId="S::katherine.malgioglio@uconn.edu::9fa33974-583d-4e0c-9460-2296c0f0b04a" providerId="AD" clId="Web-{06112556-C4D9-460A-9576-1ED649B6353A}" dt="2023-09-15T19:42:38.228" v="2053" actId="1076"/>
        <pc:sldMkLst>
          <pc:docMk/>
          <pc:sldMk cId="3762424497" sldId="396"/>
        </pc:sldMkLst>
        <pc:spChg chg="del">
          <ac:chgData name="Malgioglio, Katherine" userId="S::katherine.malgioglio@uconn.edu::9fa33974-583d-4e0c-9460-2296c0f0b04a" providerId="AD" clId="Web-{06112556-C4D9-460A-9576-1ED649B6353A}" dt="2023-09-15T19:38:54.406" v="2013"/>
          <ac:spMkLst>
            <pc:docMk/>
            <pc:sldMk cId="3762424497" sldId="396"/>
            <ac:spMk id="3" creationId="{15A00592-DBC9-C1EC-6DC9-A0FAC4CEC654}"/>
          </ac:spMkLst>
        </pc:spChg>
        <pc:spChg chg="add mod">
          <ac:chgData name="Malgioglio, Katherine" userId="S::katherine.malgioglio@uconn.edu::9fa33974-583d-4e0c-9460-2296c0f0b04a" providerId="AD" clId="Web-{06112556-C4D9-460A-9576-1ED649B6353A}" dt="2023-09-15T19:39:18.282" v="2018"/>
          <ac:spMkLst>
            <pc:docMk/>
            <pc:sldMk cId="3762424497" sldId="396"/>
            <ac:spMk id="8" creationId="{D29EACC3-3455-EF02-7809-6E153A08B63C}"/>
          </ac:spMkLst>
        </pc:spChg>
        <pc:picChg chg="add del mod">
          <ac:chgData name="Malgioglio, Katherine" userId="S::katherine.malgioglio@uconn.edu::9fa33974-583d-4e0c-9460-2296c0f0b04a" providerId="AD" clId="Web-{06112556-C4D9-460A-9576-1ED649B6353A}" dt="2023-09-15T19:41:33.647" v="2041"/>
          <ac:picMkLst>
            <pc:docMk/>
            <pc:sldMk cId="3762424497" sldId="396"/>
            <ac:picMk id="5" creationId="{9197495A-B1A9-4178-5327-A172148B453E}"/>
          </ac:picMkLst>
        </pc:picChg>
        <pc:picChg chg="add del mod ord">
          <ac:chgData name="Malgioglio, Katherine" userId="S::katherine.malgioglio@uconn.edu::9fa33974-583d-4e0c-9460-2296c0f0b04a" providerId="AD" clId="Web-{06112556-C4D9-460A-9576-1ED649B6353A}" dt="2023-09-15T19:39:18.282" v="2018"/>
          <ac:picMkLst>
            <pc:docMk/>
            <pc:sldMk cId="3762424497" sldId="396"/>
            <ac:picMk id="6" creationId="{70F03824-E2DD-B034-4CF0-6607C448EF0F}"/>
          </ac:picMkLst>
        </pc:picChg>
        <pc:picChg chg="add mod">
          <ac:chgData name="Malgioglio, Katherine" userId="S::katherine.malgioglio@uconn.edu::9fa33974-583d-4e0c-9460-2296c0f0b04a" providerId="AD" clId="Web-{06112556-C4D9-460A-9576-1ED649B6353A}" dt="2023-09-15T19:42:36.650" v="2052" actId="1076"/>
          <ac:picMkLst>
            <pc:docMk/>
            <pc:sldMk cId="3762424497" sldId="396"/>
            <ac:picMk id="10" creationId="{463FFBE6-1715-5929-5539-BEB00B2BE3C8}"/>
          </ac:picMkLst>
        </pc:picChg>
        <pc:picChg chg="add mod">
          <ac:chgData name="Malgioglio, Katherine" userId="S::katherine.malgioglio@uconn.edu::9fa33974-583d-4e0c-9460-2296c0f0b04a" providerId="AD" clId="Web-{06112556-C4D9-460A-9576-1ED649B6353A}" dt="2023-09-15T19:42:38.228" v="2053" actId="1076"/>
          <ac:picMkLst>
            <pc:docMk/>
            <pc:sldMk cId="3762424497" sldId="396"/>
            <ac:picMk id="12" creationId="{3BC0C2BC-5C29-75F8-CD76-737C188A01BA}"/>
          </ac:picMkLst>
        </pc:picChg>
      </pc:sldChg>
      <pc:sldChg chg="addSp delSp modSp new del">
        <pc:chgData name="Malgioglio, Katherine" userId="S::katherine.malgioglio@uconn.edu::9fa33974-583d-4e0c-9460-2296c0f0b04a" providerId="AD" clId="Web-{06112556-C4D9-460A-9576-1ED649B6353A}" dt="2023-09-15T19:39:26.907" v="2020"/>
        <pc:sldMkLst>
          <pc:docMk/>
          <pc:sldMk cId="1243909241" sldId="397"/>
        </pc:sldMkLst>
        <pc:spChg chg="del">
          <ac:chgData name="Malgioglio, Katherine" userId="S::katherine.malgioglio@uconn.edu::9fa33974-583d-4e0c-9460-2296c0f0b04a" providerId="AD" clId="Web-{06112556-C4D9-460A-9576-1ED649B6353A}" dt="2023-09-15T19:38:13.170" v="2002"/>
          <ac:spMkLst>
            <pc:docMk/>
            <pc:sldMk cId="1243909241" sldId="397"/>
            <ac:spMk id="2" creationId="{6A189F0E-AE0D-BC69-8858-0BD9DD7E4628}"/>
          </ac:spMkLst>
        </pc:spChg>
        <pc:spChg chg="del">
          <ac:chgData name="Malgioglio, Katherine" userId="S::katherine.malgioglio@uconn.edu::9fa33974-583d-4e0c-9460-2296c0f0b04a" providerId="AD" clId="Web-{06112556-C4D9-460A-9576-1ED649B6353A}" dt="2023-09-15T19:38:14.998" v="2003"/>
          <ac:spMkLst>
            <pc:docMk/>
            <pc:sldMk cId="1243909241" sldId="397"/>
            <ac:spMk id="3" creationId="{1F24A495-A6A4-E73D-1B57-6C98F4198ED1}"/>
          </ac:spMkLst>
        </pc:spChg>
        <pc:picChg chg="add mod">
          <ac:chgData name="Malgioglio, Katherine" userId="S::katherine.malgioglio@uconn.edu::9fa33974-583d-4e0c-9460-2296c0f0b04a" providerId="AD" clId="Web-{06112556-C4D9-460A-9576-1ED649B6353A}" dt="2023-09-15T19:38:26.045" v="2006" actId="1076"/>
          <ac:picMkLst>
            <pc:docMk/>
            <pc:sldMk cId="1243909241" sldId="397"/>
            <ac:picMk id="5" creationId="{FA2C0081-3416-44DC-F70F-5C81A32CFBAE}"/>
          </ac:picMkLst>
        </pc:picChg>
        <pc:picChg chg="add mod">
          <ac:chgData name="Malgioglio, Katherine" userId="S::katherine.malgioglio@uconn.edu::9fa33974-583d-4e0c-9460-2296c0f0b04a" providerId="AD" clId="Web-{06112556-C4D9-460A-9576-1ED649B6353A}" dt="2023-09-15T19:38:50.312" v="2012" actId="1076"/>
          <ac:picMkLst>
            <pc:docMk/>
            <pc:sldMk cId="1243909241" sldId="397"/>
            <ac:picMk id="6" creationId="{8CF019D4-6171-F6FE-13EA-4C2D9AE82247}"/>
          </ac:picMkLst>
        </pc:picChg>
      </pc:sldChg>
      <pc:sldChg chg="addSp modSp new del ord">
        <pc:chgData name="Malgioglio, Katherine" userId="S::katherine.malgioglio@uconn.edu::9fa33974-583d-4e0c-9460-2296c0f0b04a" providerId="AD" clId="Web-{06112556-C4D9-460A-9576-1ED649B6353A}" dt="2023-09-15T19:42:44.104" v="2054"/>
        <pc:sldMkLst>
          <pc:docMk/>
          <pc:sldMk cId="3630656688" sldId="397"/>
        </pc:sldMkLst>
        <pc:picChg chg="add mod">
          <ac:chgData name="Malgioglio, Katherine" userId="S::katherine.malgioglio@uconn.edu::9fa33974-583d-4e0c-9460-2296c0f0b04a" providerId="AD" clId="Web-{06112556-C4D9-460A-9576-1ED649B6353A}" dt="2023-09-15T19:41:00.505" v="2033" actId="1076"/>
          <ac:picMkLst>
            <pc:docMk/>
            <pc:sldMk cId="3630656688" sldId="397"/>
            <ac:picMk id="2" creationId="{971A38F3-56FB-3238-82DD-1C4F6FA83B71}"/>
          </ac:picMkLst>
        </pc:picChg>
        <pc:picChg chg="add mod">
          <ac:chgData name="Malgioglio, Katherine" userId="S::katherine.malgioglio@uconn.edu::9fa33974-583d-4e0c-9460-2296c0f0b04a" providerId="AD" clId="Web-{06112556-C4D9-460A-9576-1ED649B6353A}" dt="2023-09-15T19:40:01.956" v="2028" actId="1076"/>
          <ac:picMkLst>
            <pc:docMk/>
            <pc:sldMk cId="3630656688" sldId="397"/>
            <ac:picMk id="3" creationId="{91F1AF36-8555-E60A-8A66-75A24DD85665}"/>
          </ac:picMkLst>
        </pc:picChg>
      </pc:sldChg>
    </pc:docChg>
  </pc:docChgLst>
  <pc:docChgLst>
    <pc:chgData name="Malgioglio, Katherine" userId="S::katherine.malgioglio@uconn.edu::9fa33974-583d-4e0c-9460-2296c0f0b04a" providerId="AD" clId="Web-{DD275172-ADE2-48BA-B6F0-48BF063D0405}"/>
    <pc:docChg chg="addSld modSld sldOrd">
      <pc:chgData name="Malgioglio, Katherine" userId="S::katherine.malgioglio@uconn.edu::9fa33974-583d-4e0c-9460-2296c0f0b04a" providerId="AD" clId="Web-{DD275172-ADE2-48BA-B6F0-48BF063D0405}" dt="2023-10-12T14:32:49.292" v="455"/>
      <pc:docMkLst>
        <pc:docMk/>
      </pc:docMkLst>
      <pc:sldChg chg="modSp">
        <pc:chgData name="Malgioglio, Katherine" userId="S::katherine.malgioglio@uconn.edu::9fa33974-583d-4e0c-9460-2296c0f0b04a" providerId="AD" clId="Web-{DD275172-ADE2-48BA-B6F0-48BF063D0405}" dt="2023-10-12T14:31:00.586" v="437" actId="20577"/>
        <pc:sldMkLst>
          <pc:docMk/>
          <pc:sldMk cId="869239333" sldId="372"/>
        </pc:sldMkLst>
        <pc:spChg chg="mod">
          <ac:chgData name="Malgioglio, Katherine" userId="S::katherine.malgioglio@uconn.edu::9fa33974-583d-4e0c-9460-2296c0f0b04a" providerId="AD" clId="Web-{DD275172-ADE2-48BA-B6F0-48BF063D0405}" dt="2023-10-12T14:31:00.586" v="437" actId="20577"/>
          <ac:spMkLst>
            <pc:docMk/>
            <pc:sldMk cId="869239333" sldId="372"/>
            <ac:spMk id="3" creationId="{79E216F7-AB77-6068-9D21-AB7CCBD74E24}"/>
          </ac:spMkLst>
        </pc:spChg>
      </pc:sldChg>
      <pc:sldChg chg="ord">
        <pc:chgData name="Malgioglio, Katherine" userId="S::katherine.malgioglio@uconn.edu::9fa33974-583d-4e0c-9460-2296c0f0b04a" providerId="AD" clId="Web-{DD275172-ADE2-48BA-B6F0-48BF063D0405}" dt="2023-10-12T14:32:49.292" v="455"/>
        <pc:sldMkLst>
          <pc:docMk/>
          <pc:sldMk cId="1084867624" sldId="384"/>
        </pc:sldMkLst>
      </pc:sldChg>
      <pc:sldChg chg="addSp modSp">
        <pc:chgData name="Malgioglio, Katherine" userId="S::katherine.malgioglio@uconn.edu::9fa33974-583d-4e0c-9460-2296c0f0b04a" providerId="AD" clId="Web-{DD275172-ADE2-48BA-B6F0-48BF063D0405}" dt="2023-10-12T14:27:49.157" v="266" actId="20577"/>
        <pc:sldMkLst>
          <pc:docMk/>
          <pc:sldMk cId="2125655484" sldId="398"/>
        </pc:sldMkLst>
        <pc:spChg chg="mod">
          <ac:chgData name="Malgioglio, Katherine" userId="S::katherine.malgioglio@uconn.edu::9fa33974-583d-4e0c-9460-2296c0f0b04a" providerId="AD" clId="Web-{DD275172-ADE2-48BA-B6F0-48BF063D0405}" dt="2023-10-12T14:27:38.266" v="263" actId="1076"/>
          <ac:spMkLst>
            <pc:docMk/>
            <pc:sldMk cId="2125655484" sldId="398"/>
            <ac:spMk id="3" creationId="{79E216F7-AB77-6068-9D21-AB7CCBD74E24}"/>
          </ac:spMkLst>
        </pc:spChg>
        <pc:spChg chg="add mod">
          <ac:chgData name="Malgioglio, Katherine" userId="S::katherine.malgioglio@uconn.edu::9fa33974-583d-4e0c-9460-2296c0f0b04a" providerId="AD" clId="Web-{DD275172-ADE2-48BA-B6F0-48BF063D0405}" dt="2023-10-12T14:27:49.157" v="266" actId="20577"/>
          <ac:spMkLst>
            <pc:docMk/>
            <pc:sldMk cId="2125655484" sldId="398"/>
            <ac:spMk id="5" creationId="{9397EC13-FD09-3FD7-C6AE-7D3DE1BBF54B}"/>
          </ac:spMkLst>
        </pc:spChg>
        <pc:picChg chg="add mod modCrop">
          <ac:chgData name="Malgioglio, Katherine" userId="S::katherine.malgioglio@uconn.edu::9fa33974-583d-4e0c-9460-2296c0f0b04a" providerId="AD" clId="Web-{DD275172-ADE2-48BA-B6F0-48BF063D0405}" dt="2023-10-12T14:27:32.173" v="262" actId="1076"/>
          <ac:picMkLst>
            <pc:docMk/>
            <pc:sldMk cId="2125655484" sldId="398"/>
            <ac:picMk id="4" creationId="{A717CF9A-1A24-BEF5-EA5F-B88247594955}"/>
          </ac:picMkLst>
        </pc:picChg>
      </pc:sldChg>
      <pc:sldChg chg="delSp modSp add replId">
        <pc:chgData name="Malgioglio, Katherine" userId="S::katherine.malgioglio@uconn.edu::9fa33974-583d-4e0c-9460-2296c0f0b04a" providerId="AD" clId="Web-{DD275172-ADE2-48BA-B6F0-48BF063D0405}" dt="2023-10-12T14:30:42.288" v="434" actId="20577"/>
        <pc:sldMkLst>
          <pc:docMk/>
          <pc:sldMk cId="1500982337" sldId="402"/>
        </pc:sldMkLst>
        <pc:spChg chg="mod">
          <ac:chgData name="Malgioglio, Katherine" userId="S::katherine.malgioglio@uconn.edu::9fa33974-583d-4e0c-9460-2296c0f0b04a" providerId="AD" clId="Web-{DD275172-ADE2-48BA-B6F0-48BF063D0405}" dt="2023-10-12T14:28:14.408" v="284" actId="20577"/>
          <ac:spMkLst>
            <pc:docMk/>
            <pc:sldMk cId="1500982337" sldId="402"/>
            <ac:spMk id="2" creationId="{B83434BF-F7F0-4378-E634-334A75615066}"/>
          </ac:spMkLst>
        </pc:spChg>
        <pc:spChg chg="mod">
          <ac:chgData name="Malgioglio, Katherine" userId="S::katherine.malgioglio@uconn.edu::9fa33974-583d-4e0c-9460-2296c0f0b04a" providerId="AD" clId="Web-{DD275172-ADE2-48BA-B6F0-48BF063D0405}" dt="2023-10-12T14:30:42.288" v="434" actId="20577"/>
          <ac:spMkLst>
            <pc:docMk/>
            <pc:sldMk cId="1500982337" sldId="402"/>
            <ac:spMk id="3" creationId="{79E216F7-AB77-6068-9D21-AB7CCBD74E24}"/>
          </ac:spMkLst>
        </pc:spChg>
        <pc:spChg chg="del">
          <ac:chgData name="Malgioglio, Katherine" userId="S::katherine.malgioglio@uconn.edu::9fa33974-583d-4e0c-9460-2296c0f0b04a" providerId="AD" clId="Web-{DD275172-ADE2-48BA-B6F0-48BF063D0405}" dt="2023-10-12T14:28:03.955" v="268"/>
          <ac:spMkLst>
            <pc:docMk/>
            <pc:sldMk cId="1500982337" sldId="402"/>
            <ac:spMk id="4" creationId="{8D5A231D-0B16-615B-F72C-80FAAC56D6F6}"/>
          </ac:spMkLst>
        </pc:spChg>
      </pc:sldChg>
      <pc:sldChg chg="modSp new">
        <pc:chgData name="Malgioglio, Katherine" userId="S::katherine.malgioglio@uconn.edu::9fa33974-583d-4e0c-9460-2296c0f0b04a" providerId="AD" clId="Web-{DD275172-ADE2-48BA-B6F0-48BF063D0405}" dt="2023-10-12T14:32:16.744" v="454" actId="1076"/>
        <pc:sldMkLst>
          <pc:docMk/>
          <pc:sldMk cId="3344004822" sldId="403"/>
        </pc:sldMkLst>
        <pc:spChg chg="mod">
          <ac:chgData name="Malgioglio, Katherine" userId="S::katherine.malgioglio@uconn.edu::9fa33974-583d-4e0c-9460-2296c0f0b04a" providerId="AD" clId="Web-{DD275172-ADE2-48BA-B6F0-48BF063D0405}" dt="2023-10-12T14:32:16.744" v="454" actId="1076"/>
          <ac:spMkLst>
            <pc:docMk/>
            <pc:sldMk cId="3344004822" sldId="403"/>
            <ac:spMk id="2" creationId="{B90036BD-D5FF-F887-7380-376DA8F4605A}"/>
          </ac:spMkLst>
        </pc:spChg>
        <pc:spChg chg="mod">
          <ac:chgData name="Malgioglio, Katherine" userId="S::katherine.malgioglio@uconn.edu::9fa33974-583d-4e0c-9460-2296c0f0b04a" providerId="AD" clId="Web-{DD275172-ADE2-48BA-B6F0-48BF063D0405}" dt="2023-10-12T14:32:14.401" v="453" actId="1076"/>
          <ac:spMkLst>
            <pc:docMk/>
            <pc:sldMk cId="3344004822" sldId="403"/>
            <ac:spMk id="3" creationId="{C05E4503-57D4-2390-401D-F9002D422208}"/>
          </ac:spMkLst>
        </pc:spChg>
      </pc:sldChg>
    </pc:docChg>
  </pc:docChgLst>
  <pc:docChgLst>
    <pc:chgData name="Malgioglio, Katherine" userId="S::katherine.malgioglio@uconn.edu::9fa33974-583d-4e0c-9460-2296c0f0b04a" providerId="AD" clId="Web-{A349358B-F4B5-49A2-80A1-30B5E408B883}"/>
    <pc:docChg chg="addSld modSld">
      <pc:chgData name="Malgioglio, Katherine" userId="S::katherine.malgioglio@uconn.edu::9fa33974-583d-4e0c-9460-2296c0f0b04a" providerId="AD" clId="Web-{A349358B-F4B5-49A2-80A1-30B5E408B883}" dt="2023-10-05T14:39:18.630" v="713" actId="14100"/>
      <pc:docMkLst>
        <pc:docMk/>
      </pc:docMkLst>
      <pc:sldChg chg="addSp delSp modSp new">
        <pc:chgData name="Malgioglio, Katherine" userId="S::katherine.malgioglio@uconn.edu::9fa33974-583d-4e0c-9460-2296c0f0b04a" providerId="AD" clId="Web-{A349358B-F4B5-49A2-80A1-30B5E408B883}" dt="2023-10-05T14:39:18.630" v="713" actId="14100"/>
        <pc:sldMkLst>
          <pc:docMk/>
          <pc:sldMk cId="1323645667" sldId="401"/>
        </pc:sldMkLst>
        <pc:spChg chg="del">
          <ac:chgData name="Malgioglio, Katherine" userId="S::katherine.malgioglio@uconn.edu::9fa33974-583d-4e0c-9460-2296c0f0b04a" providerId="AD" clId="Web-{A349358B-F4B5-49A2-80A1-30B5E408B883}" dt="2023-10-04T20:20:31.231" v="1"/>
          <ac:spMkLst>
            <pc:docMk/>
            <pc:sldMk cId="1323645667" sldId="401"/>
            <ac:spMk id="3" creationId="{34B06C13-DB68-0644-F3D2-DD44AFDCF96F}"/>
          </ac:spMkLst>
        </pc:spChg>
        <pc:graphicFrameChg chg="add mod ord modGraphic">
          <ac:chgData name="Malgioglio, Katherine" userId="S::katherine.malgioglio@uconn.edu::9fa33974-583d-4e0c-9460-2296c0f0b04a" providerId="AD" clId="Web-{A349358B-F4B5-49A2-80A1-30B5E408B883}" dt="2023-10-05T14:39:18.630" v="713" actId="14100"/>
          <ac:graphicFrameMkLst>
            <pc:docMk/>
            <pc:sldMk cId="1323645667" sldId="401"/>
            <ac:graphicFrameMk id="4" creationId="{864A43AA-7B98-FBB4-92AF-CDDBCEE435AD}"/>
          </ac:graphicFrameMkLst>
        </pc:graphicFrameChg>
      </pc:sldChg>
    </pc:docChg>
  </pc:docChgLst>
  <pc:docChgLst>
    <pc:chgData name="Malgioglio, Katherine" userId="S::katherine.malgioglio@uconn.edu::9fa33974-583d-4e0c-9460-2296c0f0b04a" providerId="AD" clId="Web-{88FE4BB6-09FF-429A-8181-00A1BEF48F85}"/>
    <pc:docChg chg="modSld">
      <pc:chgData name="Malgioglio, Katherine" userId="S::katherine.malgioglio@uconn.edu::9fa33974-583d-4e0c-9460-2296c0f0b04a" providerId="AD" clId="Web-{88FE4BB6-09FF-429A-8181-00A1BEF48F85}" dt="2023-10-12T20:16:49.845" v="21" actId="20577"/>
      <pc:docMkLst>
        <pc:docMk/>
      </pc:docMkLst>
      <pc:sldChg chg="addSp modSp">
        <pc:chgData name="Malgioglio, Katherine" userId="S::katherine.malgioglio@uconn.edu::9fa33974-583d-4e0c-9460-2296c0f0b04a" providerId="AD" clId="Web-{88FE4BB6-09FF-429A-8181-00A1BEF48F85}" dt="2023-10-12T20:16:49.845" v="21" actId="20577"/>
        <pc:sldMkLst>
          <pc:docMk/>
          <pc:sldMk cId="4072416675" sldId="388"/>
        </pc:sldMkLst>
        <pc:spChg chg="mod">
          <ac:chgData name="Malgioglio, Katherine" userId="S::katherine.malgioglio@uconn.edu::9fa33974-583d-4e0c-9460-2296c0f0b04a" providerId="AD" clId="Web-{88FE4BB6-09FF-429A-8181-00A1BEF48F85}" dt="2023-10-12T20:15:07.794" v="3" actId="20577"/>
          <ac:spMkLst>
            <pc:docMk/>
            <pc:sldMk cId="4072416675" sldId="388"/>
            <ac:spMk id="2" creationId="{1A568864-4A62-0896-FBDA-8F5BCAB8820C}"/>
          </ac:spMkLst>
        </pc:spChg>
        <pc:spChg chg="add mod">
          <ac:chgData name="Malgioglio, Katherine" userId="S::katherine.malgioglio@uconn.edu::9fa33974-583d-4e0c-9460-2296c0f0b04a" providerId="AD" clId="Web-{88FE4BB6-09FF-429A-8181-00A1BEF48F85}" dt="2023-10-12T20:16:49.845" v="21" actId="20577"/>
          <ac:spMkLst>
            <pc:docMk/>
            <pc:sldMk cId="4072416675" sldId="388"/>
            <ac:spMk id="4" creationId="{5CECACA5-B66F-6C3C-9671-5235382D3978}"/>
          </ac:spMkLst>
        </pc:spChg>
      </pc:sldChg>
    </pc:docChg>
  </pc:docChgLst>
  <pc:docChgLst>
    <pc:chgData name="Malgioglio, Katherine" userId="S::katherine.malgioglio@uconn.edu::9fa33974-583d-4e0c-9460-2296c0f0b04a" providerId="AD" clId="Web-{B6F8842C-2D85-443D-9C2F-4799BA1D85E9}"/>
    <pc:docChg chg="mod modSld">
      <pc:chgData name="Malgioglio, Katherine" userId="S::katherine.malgioglio@uconn.edu::9fa33974-583d-4e0c-9460-2296c0f0b04a" providerId="AD" clId="Web-{B6F8842C-2D85-443D-9C2F-4799BA1D85E9}" dt="2023-09-13T17:03:10.868" v="14" actId="20577"/>
      <pc:docMkLst>
        <pc:docMk/>
      </pc:docMkLst>
      <pc:sldChg chg="modSp">
        <pc:chgData name="Malgioglio, Katherine" userId="S::katherine.malgioglio@uconn.edu::9fa33974-583d-4e0c-9460-2296c0f0b04a" providerId="AD" clId="Web-{B6F8842C-2D85-443D-9C2F-4799BA1D85E9}" dt="2023-09-13T17:01:50.957" v="11" actId="14100"/>
        <pc:sldMkLst>
          <pc:docMk/>
          <pc:sldMk cId="282177641" sldId="256"/>
        </pc:sldMkLst>
        <pc:spChg chg="mod">
          <ac:chgData name="Malgioglio, Katherine" userId="S::katherine.malgioglio@uconn.edu::9fa33974-583d-4e0c-9460-2296c0f0b04a" providerId="AD" clId="Web-{B6F8842C-2D85-443D-9C2F-4799BA1D85E9}" dt="2023-09-13T17:00:56.720" v="8" actId="20577"/>
          <ac:spMkLst>
            <pc:docMk/>
            <pc:sldMk cId="282177641" sldId="256"/>
            <ac:spMk id="3" creationId="{00000000-0000-0000-0000-000000000000}"/>
          </ac:spMkLst>
        </pc:spChg>
        <pc:spChg chg="mod">
          <ac:chgData name="Malgioglio, Katherine" userId="S::katherine.malgioglio@uconn.edu::9fa33974-583d-4e0c-9460-2296c0f0b04a" providerId="AD" clId="Web-{B6F8842C-2D85-443D-9C2F-4799BA1D85E9}" dt="2023-09-13T17:01:50.957" v="11" actId="14100"/>
          <ac:spMkLst>
            <pc:docMk/>
            <pc:sldMk cId="282177641" sldId="256"/>
            <ac:spMk id="6" creationId="{8118E7E0-F673-5AF3-141B-2B38B8336975}"/>
          </ac:spMkLst>
        </pc:spChg>
      </pc:sldChg>
      <pc:sldChg chg="modSp">
        <pc:chgData name="Malgioglio, Katherine" userId="S::katherine.malgioglio@uconn.edu::9fa33974-583d-4e0c-9460-2296c0f0b04a" providerId="AD" clId="Web-{B6F8842C-2D85-443D-9C2F-4799BA1D85E9}" dt="2023-09-13T17:03:10.868" v="14" actId="20577"/>
        <pc:sldMkLst>
          <pc:docMk/>
          <pc:sldMk cId="91803869" sldId="339"/>
        </pc:sldMkLst>
        <pc:spChg chg="mod">
          <ac:chgData name="Malgioglio, Katherine" userId="S::katherine.malgioglio@uconn.edu::9fa33974-583d-4e0c-9460-2296c0f0b04a" providerId="AD" clId="Web-{B6F8842C-2D85-443D-9C2F-4799BA1D85E9}" dt="2023-09-13T16:50:15.979" v="0" actId="1076"/>
          <ac:spMkLst>
            <pc:docMk/>
            <pc:sldMk cId="91803869" sldId="339"/>
            <ac:spMk id="2" creationId="{7287CA6D-4813-46B9-905E-AA37881CD739}"/>
          </ac:spMkLst>
        </pc:spChg>
        <pc:spChg chg="mod">
          <ac:chgData name="Malgioglio, Katherine" userId="S::katherine.malgioglio@uconn.edu::9fa33974-583d-4e0c-9460-2296c0f0b04a" providerId="AD" clId="Web-{B6F8842C-2D85-443D-9C2F-4799BA1D85E9}" dt="2023-09-13T17:03:10.868" v="14" actId="20577"/>
          <ac:spMkLst>
            <pc:docMk/>
            <pc:sldMk cId="91803869" sldId="339"/>
            <ac:spMk id="3" creationId="{9318EE76-BA3B-457B-B2D1-F96646D7C86E}"/>
          </ac:spMkLst>
        </pc:spChg>
      </pc:sldChg>
      <pc:sldChg chg="addSp delSp">
        <pc:chgData name="Malgioglio, Katherine" userId="S::katherine.malgioglio@uconn.edu::9fa33974-583d-4e0c-9460-2296c0f0b04a" providerId="AD" clId="Web-{B6F8842C-2D85-443D-9C2F-4799BA1D85E9}" dt="2023-09-13T17:01:15.986" v="10"/>
        <pc:sldMkLst>
          <pc:docMk/>
          <pc:sldMk cId="317434927" sldId="375"/>
        </pc:sldMkLst>
        <pc:graphicFrameChg chg="add del">
          <ac:chgData name="Malgioglio, Katherine" userId="S::katherine.malgioglio@uconn.edu::9fa33974-583d-4e0c-9460-2296c0f0b04a" providerId="AD" clId="Web-{B6F8842C-2D85-443D-9C2F-4799BA1D85E9}" dt="2023-09-13T17:01:15.986" v="10"/>
          <ac:graphicFrameMkLst>
            <pc:docMk/>
            <pc:sldMk cId="317434927" sldId="375"/>
            <ac:graphicFrameMk id="17" creationId="{6540DCB6-D328-3F25-EA7F-F834B8607175}"/>
          </ac:graphicFrameMkLst>
        </pc:graphicFrameChg>
      </pc:sldChg>
      <pc:sldChg chg="addCm">
        <pc:chgData name="Malgioglio, Katherine" userId="S::katherine.malgioglio@uconn.edu::9fa33974-583d-4e0c-9460-2296c0f0b04a" providerId="AD" clId="Web-{B6F8842C-2D85-443D-9C2F-4799BA1D85E9}" dt="2023-09-13T16:56:26.438" v="3"/>
        <pc:sldMkLst>
          <pc:docMk/>
          <pc:sldMk cId="3148763859" sldId="378"/>
        </pc:sldMkLst>
        <pc:extLst>
          <p:ext xmlns:p="http://schemas.openxmlformats.org/presentationml/2006/main" uri="{D6D511B9-2390-475A-947B-AFAB55BFBCF1}">
            <pc226:cmChg xmlns:pc226="http://schemas.microsoft.com/office/powerpoint/2022/06/main/command" chg="add">
              <pc226:chgData name="Malgioglio, Katherine" userId="S::katherine.malgioglio@uconn.edu::9fa33974-583d-4e0c-9460-2296c0f0b04a" providerId="AD" clId="Web-{B6F8842C-2D85-443D-9C2F-4799BA1D85E9}" dt="2023-09-13T16:56:26.438" v="3"/>
              <pc2:cmMkLst xmlns:pc2="http://schemas.microsoft.com/office/powerpoint/2019/9/main/command">
                <pc:docMk/>
                <pc:sldMk cId="3148763859" sldId="378"/>
                <pc2:cmMk id="{98480A01-9042-4BBB-8E50-55C313302582}"/>
              </pc2:cmMkLst>
            </pc226:cmChg>
          </p:ext>
        </pc:extLst>
      </pc:sldChg>
      <pc:sldChg chg="addCm">
        <pc:chgData name="Malgioglio, Katherine" userId="S::katherine.malgioglio@uconn.edu::9fa33974-583d-4e0c-9460-2296c0f0b04a" providerId="AD" clId="Web-{B6F8842C-2D85-443D-9C2F-4799BA1D85E9}" dt="2023-09-13T16:56:09.875" v="2"/>
        <pc:sldMkLst>
          <pc:docMk/>
          <pc:sldMk cId="4072416675" sldId="388"/>
        </pc:sldMkLst>
        <pc:extLst>
          <p:ext xmlns:p="http://schemas.openxmlformats.org/presentationml/2006/main" uri="{D6D511B9-2390-475A-947B-AFAB55BFBCF1}">
            <pc226:cmChg xmlns:pc226="http://schemas.microsoft.com/office/powerpoint/2022/06/main/command" chg="add">
              <pc226:chgData name="Malgioglio, Katherine" userId="S::katherine.malgioglio@uconn.edu::9fa33974-583d-4e0c-9460-2296c0f0b04a" providerId="AD" clId="Web-{B6F8842C-2D85-443D-9C2F-4799BA1D85E9}" dt="2023-09-13T16:56:09.875" v="2"/>
              <pc2:cmMkLst xmlns:pc2="http://schemas.microsoft.com/office/powerpoint/2019/9/main/command">
                <pc:docMk/>
                <pc:sldMk cId="4072416675" sldId="388"/>
                <pc2:cmMk id="{CF11DBE5-6408-417C-9A81-0183C7BD2E2D}"/>
              </pc2:cmMkLst>
            </pc226:cmChg>
          </p:ext>
        </pc:extLst>
      </pc:sldChg>
    </pc:docChg>
  </pc:docChgLst>
  <pc:docChgLst>
    <pc:chgData name="Malgioglio, Katherine" userId="S::katherine.malgioglio@uconn.edu::9fa33974-583d-4e0c-9460-2296c0f0b04a" providerId="AD" clId="Web-{50D017E5-4A48-42C8-AB87-C0DB2B26FD38}"/>
    <pc:docChg chg="modSld">
      <pc:chgData name="Malgioglio, Katherine" userId="S::katherine.malgioglio@uconn.edu::9fa33974-583d-4e0c-9460-2296c0f0b04a" providerId="AD" clId="Web-{50D017E5-4A48-42C8-AB87-C0DB2B26FD38}" dt="2023-09-14T17:49:59.026" v="52" actId="1076"/>
      <pc:docMkLst>
        <pc:docMk/>
      </pc:docMkLst>
      <pc:sldChg chg="modSp">
        <pc:chgData name="Malgioglio, Katherine" userId="S::katherine.malgioglio@uconn.edu::9fa33974-583d-4e0c-9460-2296c0f0b04a" providerId="AD" clId="Web-{50D017E5-4A48-42C8-AB87-C0DB2B26FD38}" dt="2023-09-14T17:48:06.023" v="36" actId="20577"/>
        <pc:sldMkLst>
          <pc:docMk/>
          <pc:sldMk cId="91803869" sldId="339"/>
        </pc:sldMkLst>
        <pc:spChg chg="mod">
          <ac:chgData name="Malgioglio, Katherine" userId="S::katherine.malgioglio@uconn.edu::9fa33974-583d-4e0c-9460-2296c0f0b04a" providerId="AD" clId="Web-{50D017E5-4A48-42C8-AB87-C0DB2B26FD38}" dt="2023-09-14T17:48:06.023" v="36" actId="20577"/>
          <ac:spMkLst>
            <pc:docMk/>
            <pc:sldMk cId="91803869" sldId="339"/>
            <ac:spMk id="2" creationId="{7287CA6D-4813-46B9-905E-AA37881CD739}"/>
          </ac:spMkLst>
        </pc:spChg>
      </pc:sldChg>
      <pc:sldChg chg="addSp modSp">
        <pc:chgData name="Malgioglio, Katherine" userId="S::katherine.malgioglio@uconn.edu::9fa33974-583d-4e0c-9460-2296c0f0b04a" providerId="AD" clId="Web-{50D017E5-4A48-42C8-AB87-C0DB2B26FD38}" dt="2023-09-14T17:49:59.026" v="52" actId="1076"/>
        <pc:sldMkLst>
          <pc:docMk/>
          <pc:sldMk cId="1313594700" sldId="354"/>
        </pc:sldMkLst>
        <pc:spChg chg="mod">
          <ac:chgData name="Malgioglio, Katherine" userId="S::katherine.malgioglio@uconn.edu::9fa33974-583d-4e0c-9460-2296c0f0b04a" providerId="AD" clId="Web-{50D017E5-4A48-42C8-AB87-C0DB2B26FD38}" dt="2023-09-14T17:49:48.776" v="51" actId="20577"/>
          <ac:spMkLst>
            <pc:docMk/>
            <pc:sldMk cId="1313594700" sldId="354"/>
            <ac:spMk id="2" creationId="{80C7676F-F0E0-189C-DB84-9FDC5F1057AD}"/>
          </ac:spMkLst>
        </pc:spChg>
        <pc:spChg chg="mod">
          <ac:chgData name="Malgioglio, Katherine" userId="S::katherine.malgioglio@uconn.edu::9fa33974-583d-4e0c-9460-2296c0f0b04a" providerId="AD" clId="Web-{50D017E5-4A48-42C8-AB87-C0DB2B26FD38}" dt="2023-09-14T17:49:59.026" v="52" actId="1076"/>
          <ac:spMkLst>
            <pc:docMk/>
            <pc:sldMk cId="1313594700" sldId="354"/>
            <ac:spMk id="3" creationId="{0E0B699B-9D4E-D07D-87E4-14E723D315D4}"/>
          </ac:spMkLst>
        </pc:spChg>
        <pc:spChg chg="mod">
          <ac:chgData name="Malgioglio, Katherine" userId="S::katherine.malgioglio@uconn.edu::9fa33974-583d-4e0c-9460-2296c0f0b04a" providerId="AD" clId="Web-{50D017E5-4A48-42C8-AB87-C0DB2B26FD38}" dt="2023-09-14T17:49:43.291" v="50" actId="20577"/>
          <ac:spMkLst>
            <pc:docMk/>
            <pc:sldMk cId="1313594700" sldId="354"/>
            <ac:spMk id="7" creationId="{A74DF0FD-E6DC-4B0B-3246-3BBCB015AE4D}"/>
          </ac:spMkLst>
        </pc:spChg>
        <pc:picChg chg="add mod">
          <ac:chgData name="Malgioglio, Katherine" userId="S::katherine.malgioglio@uconn.edu::9fa33974-583d-4e0c-9460-2296c0f0b04a" providerId="AD" clId="Web-{50D017E5-4A48-42C8-AB87-C0DB2B26FD38}" dt="2023-09-14T17:47:30.272" v="35" actId="1076"/>
          <ac:picMkLst>
            <pc:docMk/>
            <pc:sldMk cId="1313594700" sldId="354"/>
            <ac:picMk id="4" creationId="{EE8ADF6D-D02B-FC1A-9F20-6DB8AD817E82}"/>
          </ac:picMkLst>
        </pc:picChg>
      </pc:sldChg>
      <pc:sldChg chg="modSp">
        <pc:chgData name="Malgioglio, Katherine" userId="S::katherine.malgioglio@uconn.edu::9fa33974-583d-4e0c-9460-2296c0f0b04a" providerId="AD" clId="Web-{50D017E5-4A48-42C8-AB87-C0DB2B26FD38}" dt="2023-09-14T17:48:15.711" v="38" actId="20577"/>
        <pc:sldMkLst>
          <pc:docMk/>
          <pc:sldMk cId="1665949623" sldId="358"/>
        </pc:sldMkLst>
        <pc:spChg chg="mod">
          <ac:chgData name="Malgioglio, Katherine" userId="S::katherine.malgioglio@uconn.edu::9fa33974-583d-4e0c-9460-2296c0f0b04a" providerId="AD" clId="Web-{50D017E5-4A48-42C8-AB87-C0DB2B26FD38}" dt="2023-09-14T17:48:15.711" v="38" actId="20577"/>
          <ac:spMkLst>
            <pc:docMk/>
            <pc:sldMk cId="1665949623" sldId="358"/>
            <ac:spMk id="5" creationId="{94C79722-87BE-135B-51FB-5BD1619D51E4}"/>
          </ac:spMkLst>
        </pc:spChg>
      </pc:sldChg>
      <pc:sldChg chg="modSp">
        <pc:chgData name="Malgioglio, Katherine" userId="S::katherine.malgioglio@uconn.edu::9fa33974-583d-4e0c-9460-2296c0f0b04a" providerId="AD" clId="Web-{50D017E5-4A48-42C8-AB87-C0DB2B26FD38}" dt="2023-09-14T17:48:23.586" v="39" actId="20577"/>
        <pc:sldMkLst>
          <pc:docMk/>
          <pc:sldMk cId="869239333" sldId="372"/>
        </pc:sldMkLst>
        <pc:spChg chg="mod">
          <ac:chgData name="Malgioglio, Katherine" userId="S::katherine.malgioglio@uconn.edu::9fa33974-583d-4e0c-9460-2296c0f0b04a" providerId="AD" clId="Web-{50D017E5-4A48-42C8-AB87-C0DB2B26FD38}" dt="2023-09-14T17:48:23.586" v="39" actId="20577"/>
          <ac:spMkLst>
            <pc:docMk/>
            <pc:sldMk cId="869239333" sldId="372"/>
            <ac:spMk id="2" creationId="{B83434BF-F7F0-4378-E634-334A75615066}"/>
          </ac:spMkLst>
        </pc:spChg>
      </pc:sldChg>
      <pc:sldChg chg="modSp">
        <pc:chgData name="Malgioglio, Katherine" userId="S::katherine.malgioglio@uconn.edu::9fa33974-583d-4e0c-9460-2296c0f0b04a" providerId="AD" clId="Web-{50D017E5-4A48-42C8-AB87-C0DB2B26FD38}" dt="2023-09-14T17:48:38.680" v="40" actId="20577"/>
        <pc:sldMkLst>
          <pc:docMk/>
          <pc:sldMk cId="307498990" sldId="377"/>
        </pc:sldMkLst>
        <pc:spChg chg="mod">
          <ac:chgData name="Malgioglio, Katherine" userId="S::katherine.malgioglio@uconn.edu::9fa33974-583d-4e0c-9460-2296c0f0b04a" providerId="AD" clId="Web-{50D017E5-4A48-42C8-AB87-C0DB2B26FD38}" dt="2023-09-14T17:48:38.680" v="40" actId="20577"/>
          <ac:spMkLst>
            <pc:docMk/>
            <pc:sldMk cId="307498990" sldId="377"/>
            <ac:spMk id="2" creationId="{F87F9A28-1FD0-D938-79AB-987D891090A9}"/>
          </ac:spMkLst>
        </pc:spChg>
      </pc:sldChg>
      <pc:sldChg chg="modSp">
        <pc:chgData name="Malgioglio, Katherine" userId="S::katherine.malgioglio@uconn.edu::9fa33974-583d-4e0c-9460-2296c0f0b04a" providerId="AD" clId="Web-{50D017E5-4A48-42C8-AB87-C0DB2B26FD38}" dt="2023-09-14T17:48:47.024" v="41" actId="20577"/>
        <pc:sldMkLst>
          <pc:docMk/>
          <pc:sldMk cId="3148763859" sldId="378"/>
        </pc:sldMkLst>
        <pc:spChg chg="mod">
          <ac:chgData name="Malgioglio, Katherine" userId="S::katherine.malgioglio@uconn.edu::9fa33974-583d-4e0c-9460-2296c0f0b04a" providerId="AD" clId="Web-{50D017E5-4A48-42C8-AB87-C0DB2B26FD38}" dt="2023-09-14T17:48:47.024" v="41" actId="20577"/>
          <ac:spMkLst>
            <pc:docMk/>
            <pc:sldMk cId="3148763859" sldId="378"/>
            <ac:spMk id="2" creationId="{E20C51D6-B4AE-5F4F-DD62-2210325D2277}"/>
          </ac:spMkLst>
        </pc:spChg>
      </pc:sldChg>
      <pc:sldChg chg="modSp">
        <pc:chgData name="Malgioglio, Katherine" userId="S::katherine.malgioglio@uconn.edu::9fa33974-583d-4e0c-9460-2296c0f0b04a" providerId="AD" clId="Web-{50D017E5-4A48-42C8-AB87-C0DB2B26FD38}" dt="2023-09-14T17:49:08.900" v="44" actId="20577"/>
        <pc:sldMkLst>
          <pc:docMk/>
          <pc:sldMk cId="1122469864" sldId="380"/>
        </pc:sldMkLst>
        <pc:spChg chg="mod">
          <ac:chgData name="Malgioglio, Katherine" userId="S::katherine.malgioglio@uconn.edu::9fa33974-583d-4e0c-9460-2296c0f0b04a" providerId="AD" clId="Web-{50D017E5-4A48-42C8-AB87-C0DB2B26FD38}" dt="2023-09-14T17:49:08.900" v="44" actId="20577"/>
          <ac:spMkLst>
            <pc:docMk/>
            <pc:sldMk cId="1122469864" sldId="380"/>
            <ac:spMk id="2" creationId="{DA0E3D00-79C5-8F27-CD97-BF9B55AF7CFF}"/>
          </ac:spMkLst>
        </pc:spChg>
      </pc:sldChg>
      <pc:sldChg chg="modSp">
        <pc:chgData name="Malgioglio, Katherine" userId="S::katherine.malgioglio@uconn.edu::9fa33974-583d-4e0c-9460-2296c0f0b04a" providerId="AD" clId="Web-{50D017E5-4A48-42C8-AB87-C0DB2B26FD38}" dt="2023-09-14T17:49:16.634" v="45" actId="20577"/>
        <pc:sldMkLst>
          <pc:docMk/>
          <pc:sldMk cId="2515200062" sldId="381"/>
        </pc:sldMkLst>
        <pc:spChg chg="mod">
          <ac:chgData name="Malgioglio, Katherine" userId="S::katherine.malgioglio@uconn.edu::9fa33974-583d-4e0c-9460-2296c0f0b04a" providerId="AD" clId="Web-{50D017E5-4A48-42C8-AB87-C0DB2B26FD38}" dt="2023-09-14T17:49:16.634" v="45" actId="20577"/>
          <ac:spMkLst>
            <pc:docMk/>
            <pc:sldMk cId="2515200062" sldId="381"/>
            <ac:spMk id="2" creationId="{94984B2F-612A-46D8-EE87-0EA16CFC8474}"/>
          </ac:spMkLst>
        </pc:spChg>
      </pc:sldChg>
      <pc:sldChg chg="modSp">
        <pc:chgData name="Malgioglio, Katherine" userId="S::katherine.malgioglio@uconn.edu::9fa33974-583d-4e0c-9460-2296c0f0b04a" providerId="AD" clId="Web-{50D017E5-4A48-42C8-AB87-C0DB2B26FD38}" dt="2023-09-14T17:49:22.775" v="46" actId="20577"/>
        <pc:sldMkLst>
          <pc:docMk/>
          <pc:sldMk cId="17919320" sldId="382"/>
        </pc:sldMkLst>
        <pc:spChg chg="mod">
          <ac:chgData name="Malgioglio, Katherine" userId="S::katherine.malgioglio@uconn.edu::9fa33974-583d-4e0c-9460-2296c0f0b04a" providerId="AD" clId="Web-{50D017E5-4A48-42C8-AB87-C0DB2B26FD38}" dt="2023-09-14T17:49:22.775" v="46" actId="20577"/>
          <ac:spMkLst>
            <pc:docMk/>
            <pc:sldMk cId="17919320" sldId="382"/>
            <ac:spMk id="2" creationId="{6417B970-F2E4-B7DE-98CD-CB48F1584F9B}"/>
          </ac:spMkLst>
        </pc:spChg>
      </pc:sldChg>
      <pc:sldChg chg="modSp">
        <pc:chgData name="Malgioglio, Katherine" userId="S::katherine.malgioglio@uconn.edu::9fa33974-583d-4e0c-9460-2296c0f0b04a" providerId="AD" clId="Web-{50D017E5-4A48-42C8-AB87-C0DB2B26FD38}" dt="2023-09-14T17:48:54.274" v="42" actId="20577"/>
        <pc:sldMkLst>
          <pc:docMk/>
          <pc:sldMk cId="869820638" sldId="383"/>
        </pc:sldMkLst>
        <pc:spChg chg="mod">
          <ac:chgData name="Malgioglio, Katherine" userId="S::katherine.malgioglio@uconn.edu::9fa33974-583d-4e0c-9460-2296c0f0b04a" providerId="AD" clId="Web-{50D017E5-4A48-42C8-AB87-C0DB2B26FD38}" dt="2023-09-14T17:48:54.274" v="42" actId="20577"/>
          <ac:spMkLst>
            <pc:docMk/>
            <pc:sldMk cId="869820638" sldId="383"/>
            <ac:spMk id="2" creationId="{B14A66A5-89BB-6DF6-6969-77FB00E63483}"/>
          </ac:spMkLst>
        </pc:spChg>
      </pc:sldChg>
      <pc:sldChg chg="modSp">
        <pc:chgData name="Malgioglio, Katherine" userId="S::katherine.malgioglio@uconn.edu::9fa33974-583d-4e0c-9460-2296c0f0b04a" providerId="AD" clId="Web-{50D017E5-4A48-42C8-AB87-C0DB2B26FD38}" dt="2023-09-14T17:49:02.759" v="43" actId="20577"/>
        <pc:sldMkLst>
          <pc:docMk/>
          <pc:sldMk cId="2346758979" sldId="386"/>
        </pc:sldMkLst>
        <pc:spChg chg="mod">
          <ac:chgData name="Malgioglio, Katherine" userId="S::katherine.malgioglio@uconn.edu::9fa33974-583d-4e0c-9460-2296c0f0b04a" providerId="AD" clId="Web-{50D017E5-4A48-42C8-AB87-C0DB2B26FD38}" dt="2023-09-14T17:49:02.759" v="43" actId="20577"/>
          <ac:spMkLst>
            <pc:docMk/>
            <pc:sldMk cId="2346758979" sldId="386"/>
            <ac:spMk id="3" creationId="{205472B4-C5A8-5607-002E-838248E07407}"/>
          </ac:spMkLst>
        </pc:spChg>
      </pc:sldChg>
      <pc:sldChg chg="addSp delSp modSp">
        <pc:chgData name="Malgioglio, Katherine" userId="S::katherine.malgioglio@uconn.edu::9fa33974-583d-4e0c-9460-2296c0f0b04a" providerId="AD" clId="Web-{50D017E5-4A48-42C8-AB87-C0DB2B26FD38}" dt="2023-09-14T17:49:29.463" v="47" actId="20577"/>
        <pc:sldMkLst>
          <pc:docMk/>
          <pc:sldMk cId="4072416675" sldId="388"/>
        </pc:sldMkLst>
        <pc:spChg chg="mod">
          <ac:chgData name="Malgioglio, Katherine" userId="S::katherine.malgioglio@uconn.edu::9fa33974-583d-4e0c-9460-2296c0f0b04a" providerId="AD" clId="Web-{50D017E5-4A48-42C8-AB87-C0DB2B26FD38}" dt="2023-09-14T17:49:29.463" v="47" actId="20577"/>
          <ac:spMkLst>
            <pc:docMk/>
            <pc:sldMk cId="4072416675" sldId="388"/>
            <ac:spMk id="2" creationId="{1A568864-4A62-0896-FBDA-8F5BCAB8820C}"/>
          </ac:spMkLst>
        </pc:spChg>
        <pc:spChg chg="add mod">
          <ac:chgData name="Malgioglio, Katherine" userId="S::katherine.malgioglio@uconn.edu::9fa33974-583d-4e0c-9460-2296c0f0b04a" providerId="AD" clId="Web-{50D017E5-4A48-42C8-AB87-C0DB2B26FD38}" dt="2023-09-14T17:44:39.157" v="18" actId="1076"/>
          <ac:spMkLst>
            <pc:docMk/>
            <pc:sldMk cId="4072416675" sldId="388"/>
            <ac:spMk id="4" creationId="{FD1340ED-BC6F-C617-2F8E-B0357ADDA75B}"/>
          </ac:spMkLst>
        </pc:spChg>
        <pc:spChg chg="add mod">
          <ac:chgData name="Malgioglio, Katherine" userId="S::katherine.malgioglio@uconn.edu::9fa33974-583d-4e0c-9460-2296c0f0b04a" providerId="AD" clId="Web-{50D017E5-4A48-42C8-AB87-C0DB2B26FD38}" dt="2023-09-14T17:45:07.158" v="22"/>
          <ac:spMkLst>
            <pc:docMk/>
            <pc:sldMk cId="4072416675" sldId="388"/>
            <ac:spMk id="5" creationId="{CA920B4B-4BFF-9F1F-5132-40095CA01CC2}"/>
          </ac:spMkLst>
        </pc:spChg>
        <pc:spChg chg="add mod">
          <ac:chgData name="Malgioglio, Katherine" userId="S::katherine.malgioglio@uconn.edu::9fa33974-583d-4e0c-9460-2296c0f0b04a" providerId="AD" clId="Web-{50D017E5-4A48-42C8-AB87-C0DB2B26FD38}" dt="2023-09-14T17:45:45.894" v="25" actId="14100"/>
          <ac:spMkLst>
            <pc:docMk/>
            <pc:sldMk cId="4072416675" sldId="388"/>
            <ac:spMk id="6" creationId="{4C8BB7AF-4F18-36B2-2D46-16EB53E0ED15}"/>
          </ac:spMkLst>
        </pc:spChg>
        <pc:spChg chg="add mod">
          <ac:chgData name="Malgioglio, Katherine" userId="S::katherine.malgioglio@uconn.edu::9fa33974-583d-4e0c-9460-2296c0f0b04a" providerId="AD" clId="Web-{50D017E5-4A48-42C8-AB87-C0DB2B26FD38}" dt="2023-09-14T17:46:06.863" v="27"/>
          <ac:spMkLst>
            <pc:docMk/>
            <pc:sldMk cId="4072416675" sldId="388"/>
            <ac:spMk id="9" creationId="{D9C5CAA6-5566-4B0B-6064-4FFF56D23151}"/>
          </ac:spMkLst>
        </pc:spChg>
        <pc:spChg chg="add">
          <ac:chgData name="Malgioglio, Katherine" userId="S::katherine.malgioglio@uconn.edu::9fa33974-583d-4e0c-9460-2296c0f0b04a" providerId="AD" clId="Web-{50D017E5-4A48-42C8-AB87-C0DB2B26FD38}" dt="2023-09-14T17:46:17.317" v="28"/>
          <ac:spMkLst>
            <pc:docMk/>
            <pc:sldMk cId="4072416675" sldId="388"/>
            <ac:spMk id="10" creationId="{54522BBA-D2D8-A932-379F-AE3410AF232F}"/>
          </ac:spMkLst>
        </pc:spChg>
        <pc:spChg chg="mod">
          <ac:chgData name="Malgioglio, Katherine" userId="S::katherine.malgioglio@uconn.edu::9fa33974-583d-4e0c-9460-2296c0f0b04a" providerId="AD" clId="Web-{50D017E5-4A48-42C8-AB87-C0DB2B26FD38}" dt="2023-09-14T17:42:29.419" v="3" actId="20577"/>
          <ac:spMkLst>
            <pc:docMk/>
            <pc:sldMk cId="4072416675" sldId="388"/>
            <ac:spMk id="12" creationId="{5FE9EE27-4DB4-BF4D-D8D5-2480948A09C9}"/>
          </ac:spMkLst>
        </pc:spChg>
        <pc:picChg chg="add mod modCrop">
          <ac:chgData name="Malgioglio, Katherine" userId="S::katherine.malgioglio@uconn.edu::9fa33974-583d-4e0c-9460-2296c0f0b04a" providerId="AD" clId="Web-{50D017E5-4A48-42C8-AB87-C0DB2B26FD38}" dt="2023-09-14T17:44:16.329" v="16" actId="1076"/>
          <ac:picMkLst>
            <pc:docMk/>
            <pc:sldMk cId="4072416675" sldId="388"/>
            <ac:picMk id="3" creationId="{D8F6F74C-AE40-89F9-A830-959438D1144F}"/>
          </ac:picMkLst>
        </pc:picChg>
        <pc:picChg chg="del">
          <ac:chgData name="Malgioglio, Katherine" userId="S::katherine.malgioglio@uconn.edu::9fa33974-583d-4e0c-9460-2296c0f0b04a" providerId="AD" clId="Web-{50D017E5-4A48-42C8-AB87-C0DB2B26FD38}" dt="2023-09-14T17:42:23.700" v="0"/>
          <ac:picMkLst>
            <pc:docMk/>
            <pc:sldMk cId="4072416675" sldId="388"/>
            <ac:picMk id="7" creationId="{E78ABFBC-C938-A343-5AAF-2371C9445C22}"/>
          </ac:picMkLst>
        </pc:picChg>
        <pc:picChg chg="del">
          <ac:chgData name="Malgioglio, Katherine" userId="S::katherine.malgioglio@uconn.edu::9fa33974-583d-4e0c-9460-2296c0f0b04a" providerId="AD" clId="Web-{50D017E5-4A48-42C8-AB87-C0DB2B26FD38}" dt="2023-09-14T17:42:25.107" v="1"/>
          <ac:picMkLst>
            <pc:docMk/>
            <pc:sldMk cId="4072416675" sldId="388"/>
            <ac:picMk id="8" creationId="{AFDF25F7-6D76-7EB9-F64C-2FAD1A0A17D4}"/>
          </ac:picMkLst>
        </pc:picChg>
      </pc:sldChg>
    </pc:docChg>
  </pc:docChgLst>
  <pc:docChgLst>
    <pc:chgData name="Malgioglio, Katherine" userId="S::katherine.malgioglio@uconn.edu::9fa33974-583d-4e0c-9460-2296c0f0b04a" providerId="AD" clId="Web-{F2D0D6D1-DFA2-451F-A3A7-FA8F3F8233AE}"/>
    <pc:docChg chg="delSld modSld sldOrd">
      <pc:chgData name="Malgioglio, Katherine" userId="S::katherine.malgioglio@uconn.edu::9fa33974-583d-4e0c-9460-2296c0f0b04a" providerId="AD" clId="Web-{F2D0D6D1-DFA2-451F-A3A7-FA8F3F8233AE}" dt="2023-10-05T15:30:03.167" v="414"/>
      <pc:docMkLst>
        <pc:docMk/>
      </pc:docMkLst>
      <pc:sldChg chg="modSp">
        <pc:chgData name="Malgioglio, Katherine" userId="S::katherine.malgioglio@uconn.edu::9fa33974-583d-4e0c-9460-2296c0f0b04a" providerId="AD" clId="Web-{F2D0D6D1-DFA2-451F-A3A7-FA8F3F8233AE}" dt="2023-10-05T15:17:18.758" v="71" actId="20577"/>
        <pc:sldMkLst>
          <pc:docMk/>
          <pc:sldMk cId="1122469864" sldId="380"/>
        </pc:sldMkLst>
        <pc:spChg chg="mod">
          <ac:chgData name="Malgioglio, Katherine" userId="S::katherine.malgioglio@uconn.edu::9fa33974-583d-4e0c-9460-2296c0f0b04a" providerId="AD" clId="Web-{F2D0D6D1-DFA2-451F-A3A7-FA8F3F8233AE}" dt="2023-10-05T15:17:18.758" v="71" actId="20577"/>
          <ac:spMkLst>
            <pc:docMk/>
            <pc:sldMk cId="1122469864" sldId="380"/>
            <ac:spMk id="3" creationId="{8C23D892-1BA6-D148-47FF-631ED61060F2}"/>
          </ac:spMkLst>
        </pc:spChg>
      </pc:sldChg>
      <pc:sldChg chg="del">
        <pc:chgData name="Malgioglio, Katherine" userId="S::katherine.malgioglio@uconn.edu::9fa33974-583d-4e0c-9460-2296c0f0b04a" providerId="AD" clId="Web-{F2D0D6D1-DFA2-451F-A3A7-FA8F3F8233AE}" dt="2023-10-05T15:30:02.307" v="413"/>
        <pc:sldMkLst>
          <pc:docMk/>
          <pc:sldMk cId="2515200062" sldId="381"/>
        </pc:sldMkLst>
      </pc:sldChg>
      <pc:sldChg chg="del">
        <pc:chgData name="Malgioglio, Katherine" userId="S::katherine.malgioglio@uconn.edu::9fa33974-583d-4e0c-9460-2296c0f0b04a" providerId="AD" clId="Web-{F2D0D6D1-DFA2-451F-A3A7-FA8F3F8233AE}" dt="2023-10-05T15:30:03.167" v="414"/>
        <pc:sldMkLst>
          <pc:docMk/>
          <pc:sldMk cId="17919320" sldId="382"/>
        </pc:sldMkLst>
      </pc:sldChg>
      <pc:sldChg chg="modSp ord">
        <pc:chgData name="Malgioglio, Katherine" userId="S::katherine.malgioglio@uconn.edu::9fa33974-583d-4e0c-9460-2296c0f0b04a" providerId="AD" clId="Web-{F2D0D6D1-DFA2-451F-A3A7-FA8F3F8233AE}" dt="2023-10-05T15:16:38.179" v="30" actId="20577"/>
        <pc:sldMkLst>
          <pc:docMk/>
          <pc:sldMk cId="2125655484" sldId="398"/>
        </pc:sldMkLst>
        <pc:spChg chg="mod">
          <ac:chgData name="Malgioglio, Katherine" userId="S::katherine.malgioglio@uconn.edu::9fa33974-583d-4e0c-9460-2296c0f0b04a" providerId="AD" clId="Web-{F2D0D6D1-DFA2-451F-A3A7-FA8F3F8233AE}" dt="2023-10-05T15:16:38.179" v="30" actId="20577"/>
          <ac:spMkLst>
            <pc:docMk/>
            <pc:sldMk cId="2125655484" sldId="398"/>
            <ac:spMk id="3" creationId="{79E216F7-AB77-6068-9D21-AB7CCBD74E24}"/>
          </ac:spMkLst>
        </pc:spChg>
      </pc:sldChg>
      <pc:sldChg chg="modSp">
        <pc:chgData name="Malgioglio, Katherine" userId="S::katherine.malgioglio@uconn.edu::9fa33974-583d-4e0c-9460-2296c0f0b04a" providerId="AD" clId="Web-{F2D0D6D1-DFA2-451F-A3A7-FA8F3F8233AE}" dt="2023-10-05T15:29:42.416" v="412" actId="20577"/>
        <pc:sldMkLst>
          <pc:docMk/>
          <pc:sldMk cId="1747424018" sldId="400"/>
        </pc:sldMkLst>
        <pc:spChg chg="mod">
          <ac:chgData name="Malgioglio, Katherine" userId="S::katherine.malgioglio@uconn.edu::9fa33974-583d-4e0c-9460-2296c0f0b04a" providerId="AD" clId="Web-{F2D0D6D1-DFA2-451F-A3A7-FA8F3F8233AE}" dt="2023-10-05T15:20:21.888" v="94" actId="20577"/>
          <ac:spMkLst>
            <pc:docMk/>
            <pc:sldMk cId="1747424018" sldId="400"/>
            <ac:spMk id="2" creationId="{B83434BF-F7F0-4378-E634-334A75615066}"/>
          </ac:spMkLst>
        </pc:spChg>
        <pc:spChg chg="mod">
          <ac:chgData name="Malgioglio, Katherine" userId="S::katherine.malgioglio@uconn.edu::9fa33974-583d-4e0c-9460-2296c0f0b04a" providerId="AD" clId="Web-{F2D0D6D1-DFA2-451F-A3A7-FA8F3F8233AE}" dt="2023-10-05T15:29:42.416" v="412" actId="20577"/>
          <ac:spMkLst>
            <pc:docMk/>
            <pc:sldMk cId="1747424018" sldId="400"/>
            <ac:spMk id="1931" creationId="{EDCC6D81-CB80-13D6-A2BC-16B657017BA8}"/>
          </ac:spMkLst>
        </pc:spChg>
      </pc:sldChg>
    </pc:docChg>
  </pc:docChgLst>
  <pc:docChgLst>
    <pc:chgData name="Malgioglio, Katherine" userId="S::katherine.malgioglio@uconn.edu::9fa33974-583d-4e0c-9460-2296c0f0b04a" providerId="AD" clId="Web-{6A5FB60B-CF92-477F-BDEB-72E197522FF5}"/>
    <pc:docChg chg="addSld delSld modSld sldOrd">
      <pc:chgData name="Malgioglio, Katherine" userId="S::katherine.malgioglio@uconn.edu::9fa33974-583d-4e0c-9460-2296c0f0b04a" providerId="AD" clId="Web-{6A5FB60B-CF92-477F-BDEB-72E197522FF5}" dt="2023-10-13T18:38:17.477" v="334"/>
      <pc:docMkLst>
        <pc:docMk/>
      </pc:docMkLst>
      <pc:sldChg chg="modSp">
        <pc:chgData name="Malgioglio, Katherine" userId="S::katherine.malgioglio@uconn.edu::9fa33974-583d-4e0c-9460-2296c0f0b04a" providerId="AD" clId="Web-{6A5FB60B-CF92-477F-BDEB-72E197522FF5}" dt="2023-10-13T18:26:32.814" v="259" actId="20577"/>
        <pc:sldMkLst>
          <pc:docMk/>
          <pc:sldMk cId="263461941" sldId="374"/>
        </pc:sldMkLst>
        <pc:spChg chg="mod">
          <ac:chgData name="Malgioglio, Katherine" userId="S::katherine.malgioglio@uconn.edu::9fa33974-583d-4e0c-9460-2296c0f0b04a" providerId="AD" clId="Web-{6A5FB60B-CF92-477F-BDEB-72E197522FF5}" dt="2023-10-13T18:26:32.814" v="259" actId="20577"/>
          <ac:spMkLst>
            <pc:docMk/>
            <pc:sldMk cId="263461941" sldId="374"/>
            <ac:spMk id="2" creationId="{41B9A808-BBDD-9D4D-70EC-8D94A1F371EE}"/>
          </ac:spMkLst>
        </pc:spChg>
      </pc:sldChg>
      <pc:sldChg chg="modSp">
        <pc:chgData name="Malgioglio, Katherine" userId="S::katherine.malgioglio@uconn.edu::9fa33974-583d-4e0c-9460-2296c0f0b04a" providerId="AD" clId="Web-{6A5FB60B-CF92-477F-BDEB-72E197522FF5}" dt="2023-10-13T18:35:31.518" v="267" actId="20577"/>
        <pc:sldMkLst>
          <pc:docMk/>
          <pc:sldMk cId="1122469864" sldId="380"/>
        </pc:sldMkLst>
        <pc:spChg chg="mod">
          <ac:chgData name="Malgioglio, Katherine" userId="S::katherine.malgioglio@uconn.edu::9fa33974-583d-4e0c-9460-2296c0f0b04a" providerId="AD" clId="Web-{6A5FB60B-CF92-477F-BDEB-72E197522FF5}" dt="2023-10-13T18:24:38.279" v="242" actId="20577"/>
          <ac:spMkLst>
            <pc:docMk/>
            <pc:sldMk cId="1122469864" sldId="380"/>
            <ac:spMk id="2" creationId="{DA0E3D00-79C5-8F27-CD97-BF9B55AF7CFF}"/>
          </ac:spMkLst>
        </pc:spChg>
        <pc:spChg chg="mod">
          <ac:chgData name="Malgioglio, Katherine" userId="S::katherine.malgioglio@uconn.edu::9fa33974-583d-4e0c-9460-2296c0f0b04a" providerId="AD" clId="Web-{6A5FB60B-CF92-477F-BDEB-72E197522FF5}" dt="2023-10-13T18:35:31.518" v="267" actId="20577"/>
          <ac:spMkLst>
            <pc:docMk/>
            <pc:sldMk cId="1122469864" sldId="380"/>
            <ac:spMk id="3" creationId="{8C23D892-1BA6-D148-47FF-631ED61060F2}"/>
          </ac:spMkLst>
        </pc:spChg>
      </pc:sldChg>
      <pc:sldChg chg="modSp ord">
        <pc:chgData name="Malgioglio, Katherine" userId="S::katherine.malgioglio@uconn.edu::9fa33974-583d-4e0c-9460-2296c0f0b04a" providerId="AD" clId="Web-{6A5FB60B-CF92-477F-BDEB-72E197522FF5}" dt="2023-10-13T18:38:11.977" v="333" actId="20577"/>
        <pc:sldMkLst>
          <pc:docMk/>
          <pc:sldMk cId="1084867624" sldId="384"/>
        </pc:sldMkLst>
        <pc:spChg chg="mod">
          <ac:chgData name="Malgioglio, Katherine" userId="S::katherine.malgioglio@uconn.edu::9fa33974-583d-4e0c-9460-2296c0f0b04a" providerId="AD" clId="Web-{6A5FB60B-CF92-477F-BDEB-72E197522FF5}" dt="2023-10-13T18:38:11.977" v="333" actId="20577"/>
          <ac:spMkLst>
            <pc:docMk/>
            <pc:sldMk cId="1084867624" sldId="384"/>
            <ac:spMk id="2" creationId="{41B9A808-BBDD-9D4D-70EC-8D94A1F371EE}"/>
          </ac:spMkLst>
        </pc:spChg>
        <pc:picChg chg="mod">
          <ac:chgData name="Malgioglio, Katherine" userId="S::katherine.malgioglio@uconn.edu::9fa33974-583d-4e0c-9460-2296c0f0b04a" providerId="AD" clId="Web-{6A5FB60B-CF92-477F-BDEB-72E197522FF5}" dt="2023-10-13T18:37:01.084" v="297" actId="14100"/>
          <ac:picMkLst>
            <pc:docMk/>
            <pc:sldMk cId="1084867624" sldId="384"/>
            <ac:picMk id="3" creationId="{4753F470-4F99-BC34-36E1-A1D0DF4B05DC}"/>
          </ac:picMkLst>
        </pc:picChg>
      </pc:sldChg>
      <pc:sldChg chg="del">
        <pc:chgData name="Malgioglio, Katherine" userId="S::katherine.malgioglio@uconn.edu::9fa33974-583d-4e0c-9460-2296c0f0b04a" providerId="AD" clId="Web-{6A5FB60B-CF92-477F-BDEB-72E197522FF5}" dt="2023-10-13T18:38:17.477" v="334"/>
        <pc:sldMkLst>
          <pc:docMk/>
          <pc:sldMk cId="1089166211" sldId="387"/>
        </pc:sldMkLst>
      </pc:sldChg>
      <pc:sldChg chg="addSp modSp delCm">
        <pc:chgData name="Malgioglio, Katherine" userId="S::katherine.malgioglio@uconn.edu::9fa33974-583d-4e0c-9460-2296c0f0b04a" providerId="AD" clId="Web-{6A5FB60B-CF92-477F-BDEB-72E197522FF5}" dt="2023-10-13T18:26:42.236" v="260" actId="1076"/>
        <pc:sldMkLst>
          <pc:docMk/>
          <pc:sldMk cId="4072416675" sldId="388"/>
        </pc:sldMkLst>
        <pc:spChg chg="mod">
          <ac:chgData name="Malgioglio, Katherine" userId="S::katherine.malgioglio@uconn.edu::9fa33974-583d-4e0c-9460-2296c0f0b04a" providerId="AD" clId="Web-{6A5FB60B-CF92-477F-BDEB-72E197522FF5}" dt="2023-10-13T18:24:46.967" v="243" actId="20577"/>
          <ac:spMkLst>
            <pc:docMk/>
            <pc:sldMk cId="4072416675" sldId="388"/>
            <ac:spMk id="2" creationId="{1A568864-4A62-0896-FBDA-8F5BCAB8820C}"/>
          </ac:spMkLst>
        </pc:spChg>
        <pc:spChg chg="add mod">
          <ac:chgData name="Malgioglio, Katherine" userId="S::katherine.malgioglio@uconn.edu::9fa33974-583d-4e0c-9460-2296c0f0b04a" providerId="AD" clId="Web-{6A5FB60B-CF92-477F-BDEB-72E197522FF5}" dt="2023-10-13T18:26:42.236" v="260" actId="1076"/>
          <ac:spMkLst>
            <pc:docMk/>
            <pc:sldMk cId="4072416675" sldId="388"/>
            <ac:spMk id="3" creationId="{98596748-CBCC-7FA2-F7CF-2369A1F657A4}"/>
          </ac:spMkLst>
        </pc:spChg>
        <pc:spChg chg="mod">
          <ac:chgData name="Malgioglio, Katherine" userId="S::katherine.malgioglio@uconn.edu::9fa33974-583d-4e0c-9460-2296c0f0b04a" providerId="AD" clId="Web-{6A5FB60B-CF92-477F-BDEB-72E197522FF5}" dt="2023-10-13T18:20:13.864" v="195" actId="20577"/>
          <ac:spMkLst>
            <pc:docMk/>
            <pc:sldMk cId="4072416675" sldId="388"/>
            <ac:spMk id="4" creationId="{5CECACA5-B66F-6C3C-9671-5235382D3978}"/>
          </ac:spMkLst>
        </pc:spChg>
        <pc:extLst>
          <p:ext xmlns:p="http://schemas.openxmlformats.org/presentationml/2006/main" uri="{D6D511B9-2390-475A-947B-AFAB55BFBCF1}">
            <pc226:cmChg xmlns:pc226="http://schemas.microsoft.com/office/powerpoint/2022/06/main/command" chg="del">
              <pc226:chgData name="Malgioglio, Katherine" userId="S::katherine.malgioglio@uconn.edu::9fa33974-583d-4e0c-9460-2296c0f0b04a" providerId="AD" clId="Web-{6A5FB60B-CF92-477F-BDEB-72E197522FF5}" dt="2023-10-13T18:13:34.055" v="0"/>
              <pc2:cmMkLst xmlns:pc2="http://schemas.microsoft.com/office/powerpoint/2019/9/main/command">
                <pc:docMk/>
                <pc:sldMk cId="4072416675" sldId="388"/>
                <pc2:cmMk id="{CF11DBE5-6408-417C-9A81-0183C7BD2E2D}"/>
              </pc2:cmMkLst>
            </pc226:cmChg>
          </p:ext>
        </pc:extLst>
      </pc:sldChg>
      <pc:sldChg chg="addSp delSp modSp new">
        <pc:chgData name="Malgioglio, Katherine" userId="S::katherine.malgioglio@uconn.edu::9fa33974-583d-4e0c-9460-2296c0f0b04a" providerId="AD" clId="Web-{6A5FB60B-CF92-477F-BDEB-72E197522FF5}" dt="2023-10-13T18:24:06.606" v="241" actId="14100"/>
        <pc:sldMkLst>
          <pc:docMk/>
          <pc:sldMk cId="1700026928" sldId="404"/>
        </pc:sldMkLst>
        <pc:spChg chg="del">
          <ac:chgData name="Malgioglio, Katherine" userId="S::katherine.malgioglio@uconn.edu::9fa33974-583d-4e0c-9460-2296c0f0b04a" providerId="AD" clId="Web-{6A5FB60B-CF92-477F-BDEB-72E197522FF5}" dt="2023-10-13T18:23:56.059" v="238"/>
          <ac:spMkLst>
            <pc:docMk/>
            <pc:sldMk cId="1700026928" sldId="404"/>
            <ac:spMk id="2" creationId="{FB3B0FC6-6DA7-17EE-0861-1CAEF1E302F2}"/>
          </ac:spMkLst>
        </pc:spChg>
        <pc:spChg chg="del">
          <ac:chgData name="Malgioglio, Katherine" userId="S::katherine.malgioglio@uconn.edu::9fa33974-583d-4e0c-9460-2296c0f0b04a" providerId="AD" clId="Web-{6A5FB60B-CF92-477F-BDEB-72E197522FF5}" dt="2023-10-13T18:23:49.402" v="235"/>
          <ac:spMkLst>
            <pc:docMk/>
            <pc:sldMk cId="1700026928" sldId="404"/>
            <ac:spMk id="3" creationId="{F7AE3566-EF71-A26E-141B-90CBA21EE3ED}"/>
          </ac:spMkLst>
        </pc:spChg>
        <pc:picChg chg="add mod ord">
          <ac:chgData name="Malgioglio, Katherine" userId="S::katherine.malgioglio@uconn.edu::9fa33974-583d-4e0c-9460-2296c0f0b04a" providerId="AD" clId="Web-{6A5FB60B-CF92-477F-BDEB-72E197522FF5}" dt="2023-10-13T18:24:06.606" v="241" actId="14100"/>
          <ac:picMkLst>
            <pc:docMk/>
            <pc:sldMk cId="1700026928" sldId="404"/>
            <ac:picMk id="4" creationId="{17CBCC31-ED07-4CEC-F276-61DEF94595E3}"/>
          </ac:picMkLst>
        </pc:picChg>
      </pc:sldChg>
    </pc:docChg>
  </pc:docChgLst>
  <pc:docChgLst>
    <pc:chgData name="Malgioglio, Katherine" userId="S::katherine.malgioglio@uconn.edu::9fa33974-583d-4e0c-9460-2296c0f0b04a" providerId="AD" clId="Web-{FA42B57E-3972-405E-8C1C-122990278DCF}"/>
    <pc:docChg chg="addSld modSld">
      <pc:chgData name="Malgioglio, Katherine" userId="S::katherine.malgioglio@uconn.edu::9fa33974-583d-4e0c-9460-2296c0f0b04a" providerId="AD" clId="Web-{FA42B57E-3972-405E-8C1C-122990278DCF}" dt="2023-10-18T15:32:02.787" v="27"/>
      <pc:docMkLst>
        <pc:docMk/>
      </pc:docMkLst>
      <pc:sldChg chg="modNotes">
        <pc:chgData name="Malgioglio, Katherine" userId="S::katherine.malgioglio@uconn.edu::9fa33974-583d-4e0c-9460-2296c0f0b04a" providerId="AD" clId="Web-{FA42B57E-3972-405E-8C1C-122990278DCF}" dt="2023-10-18T15:32:02.787" v="27"/>
        <pc:sldMkLst>
          <pc:docMk/>
          <pc:sldMk cId="1323645667" sldId="401"/>
        </pc:sldMkLst>
      </pc:sldChg>
      <pc:sldChg chg="addSp delSp modSp new">
        <pc:chgData name="Malgioglio, Katherine" userId="S::katherine.malgioglio@uconn.edu::9fa33974-583d-4e0c-9460-2296c0f0b04a" providerId="AD" clId="Web-{FA42B57E-3972-405E-8C1C-122990278DCF}" dt="2023-10-18T15:30:52.503" v="15" actId="1076"/>
        <pc:sldMkLst>
          <pc:docMk/>
          <pc:sldMk cId="1147388500" sldId="405"/>
        </pc:sldMkLst>
        <pc:spChg chg="del mod">
          <ac:chgData name="Malgioglio, Katherine" userId="S::katherine.malgioglio@uconn.edu::9fa33974-583d-4e0c-9460-2296c0f0b04a" providerId="AD" clId="Web-{FA42B57E-3972-405E-8C1C-122990278DCF}" dt="2023-10-18T15:30:07.564" v="5"/>
          <ac:spMkLst>
            <pc:docMk/>
            <pc:sldMk cId="1147388500" sldId="405"/>
            <ac:spMk id="2" creationId="{3D7CCFD7-7C37-6094-E4C6-2FAF6901294F}"/>
          </ac:spMkLst>
        </pc:spChg>
        <pc:spChg chg="del mod">
          <ac:chgData name="Malgioglio, Katherine" userId="S::katherine.malgioglio@uconn.edu::9fa33974-583d-4e0c-9460-2296c0f0b04a" providerId="AD" clId="Web-{FA42B57E-3972-405E-8C1C-122990278DCF}" dt="2023-10-18T15:30:04.955" v="4"/>
          <ac:spMkLst>
            <pc:docMk/>
            <pc:sldMk cId="1147388500" sldId="405"/>
            <ac:spMk id="3" creationId="{C5125525-27EA-5AD2-4A23-D9D5C6C5C4E2}"/>
          </ac:spMkLst>
        </pc:spChg>
        <pc:spChg chg="add del mod">
          <ac:chgData name="Malgioglio, Katherine" userId="S::katherine.malgioglio@uconn.edu::9fa33974-583d-4e0c-9460-2296c0f0b04a" providerId="AD" clId="Web-{FA42B57E-3972-405E-8C1C-122990278DCF}" dt="2023-10-18T15:30:13.627" v="6"/>
          <ac:spMkLst>
            <pc:docMk/>
            <pc:sldMk cId="1147388500" sldId="405"/>
            <ac:spMk id="6" creationId="{43A0F5F6-93C9-8FE4-666F-695F4F10C298}"/>
          </ac:spMkLst>
        </pc:spChg>
        <pc:spChg chg="add del mod">
          <ac:chgData name="Malgioglio, Katherine" userId="S::katherine.malgioglio@uconn.edu::9fa33974-583d-4e0c-9460-2296c0f0b04a" providerId="AD" clId="Web-{FA42B57E-3972-405E-8C1C-122990278DCF}" dt="2023-10-18T15:30:19.393" v="9"/>
          <ac:spMkLst>
            <pc:docMk/>
            <pc:sldMk cId="1147388500" sldId="405"/>
            <ac:spMk id="8" creationId="{8013942A-A96F-ADE8-7947-979691158938}"/>
          </ac:spMkLst>
        </pc:spChg>
        <pc:picChg chg="add mod">
          <ac:chgData name="Malgioglio, Katherine" userId="S::katherine.malgioglio@uconn.edu::9fa33974-583d-4e0c-9460-2296c0f0b04a" providerId="AD" clId="Web-{FA42B57E-3972-405E-8C1C-122990278DCF}" dt="2023-10-18T15:30:27.658" v="11" actId="1076"/>
          <ac:picMkLst>
            <pc:docMk/>
            <pc:sldMk cId="1147388500" sldId="405"/>
            <ac:picMk id="4" creationId="{F5CD6677-B00C-2365-4B03-65F51632B88F}"/>
          </ac:picMkLst>
        </pc:picChg>
        <pc:picChg chg="add mod">
          <ac:chgData name="Malgioglio, Katherine" userId="S::katherine.malgioglio@uconn.edu::9fa33974-583d-4e0c-9460-2296c0f0b04a" providerId="AD" clId="Web-{FA42B57E-3972-405E-8C1C-122990278DCF}" dt="2023-10-18T15:30:52.503" v="15" actId="1076"/>
          <ac:picMkLst>
            <pc:docMk/>
            <pc:sldMk cId="1147388500" sldId="405"/>
            <ac:picMk id="9" creationId="{8C1FF8AA-9719-9439-8E4F-B0C8D52255CA}"/>
          </ac:picMkLst>
        </pc:picChg>
      </pc:sldChg>
    </pc:docChg>
  </pc:docChgLst>
  <pc:docChgLst>
    <pc:chgData name="Malgioglio, Katherine" userId="S::katherine.malgioglio@uconn.edu::9fa33974-583d-4e0c-9460-2296c0f0b04a" providerId="AD" clId="Web-{EBEB0C12-EB0D-4AE0-B3D8-561CAA9F0F03}"/>
    <pc:docChg chg="modSld sldOrd">
      <pc:chgData name="Malgioglio, Katherine" userId="S::katherine.malgioglio@uconn.edu::9fa33974-583d-4e0c-9460-2296c0f0b04a" providerId="AD" clId="Web-{EBEB0C12-EB0D-4AE0-B3D8-561CAA9F0F03}" dt="2023-10-05T17:17:25.566" v="129" actId="20577"/>
      <pc:docMkLst>
        <pc:docMk/>
      </pc:docMkLst>
      <pc:sldChg chg="modSp">
        <pc:chgData name="Malgioglio, Katherine" userId="S::katherine.malgioglio@uconn.edu::9fa33974-583d-4e0c-9460-2296c0f0b04a" providerId="AD" clId="Web-{EBEB0C12-EB0D-4AE0-B3D8-561CAA9F0F03}" dt="2023-10-05T17:04:09.175" v="27" actId="20577"/>
        <pc:sldMkLst>
          <pc:docMk/>
          <pc:sldMk cId="869239333" sldId="372"/>
        </pc:sldMkLst>
        <pc:spChg chg="mod">
          <ac:chgData name="Malgioglio, Katherine" userId="S::katherine.malgioglio@uconn.edu::9fa33974-583d-4e0c-9460-2296c0f0b04a" providerId="AD" clId="Web-{EBEB0C12-EB0D-4AE0-B3D8-561CAA9F0F03}" dt="2023-10-05T17:04:09.175" v="27" actId="20577"/>
          <ac:spMkLst>
            <pc:docMk/>
            <pc:sldMk cId="869239333" sldId="372"/>
            <ac:spMk id="2" creationId="{B83434BF-F7F0-4378-E634-334A75615066}"/>
          </ac:spMkLst>
        </pc:spChg>
      </pc:sldChg>
      <pc:sldChg chg="modSp ord">
        <pc:chgData name="Malgioglio, Katherine" userId="S::katherine.malgioglio@uconn.edu::9fa33974-583d-4e0c-9460-2296c0f0b04a" providerId="AD" clId="Web-{EBEB0C12-EB0D-4AE0-B3D8-561CAA9F0F03}" dt="2023-10-05T17:10:13.469" v="128" actId="20577"/>
        <pc:sldMkLst>
          <pc:docMk/>
          <pc:sldMk cId="263461941" sldId="374"/>
        </pc:sldMkLst>
        <pc:spChg chg="mod">
          <ac:chgData name="Malgioglio, Katherine" userId="S::katherine.malgioglio@uconn.edu::9fa33974-583d-4e0c-9460-2296c0f0b04a" providerId="AD" clId="Web-{EBEB0C12-EB0D-4AE0-B3D8-561CAA9F0F03}" dt="2023-10-05T17:10:13.469" v="128" actId="20577"/>
          <ac:spMkLst>
            <pc:docMk/>
            <pc:sldMk cId="263461941" sldId="374"/>
            <ac:spMk id="2" creationId="{41B9A808-BBDD-9D4D-70EC-8D94A1F371EE}"/>
          </ac:spMkLst>
        </pc:spChg>
      </pc:sldChg>
      <pc:sldChg chg="modSp">
        <pc:chgData name="Malgioglio, Katherine" userId="S::katherine.malgioglio@uconn.edu::9fa33974-583d-4e0c-9460-2296c0f0b04a" providerId="AD" clId="Web-{EBEB0C12-EB0D-4AE0-B3D8-561CAA9F0F03}" dt="2023-10-05T17:03:10.639" v="9" actId="1076"/>
        <pc:sldMkLst>
          <pc:docMk/>
          <pc:sldMk cId="1089166211" sldId="387"/>
        </pc:sldMkLst>
        <pc:spChg chg="mod">
          <ac:chgData name="Malgioglio, Katherine" userId="S::katherine.malgioglio@uconn.edu::9fa33974-583d-4e0c-9460-2296c0f0b04a" providerId="AD" clId="Web-{EBEB0C12-EB0D-4AE0-B3D8-561CAA9F0F03}" dt="2023-10-05T17:03:10.639" v="9" actId="1076"/>
          <ac:spMkLst>
            <pc:docMk/>
            <pc:sldMk cId="1089166211" sldId="387"/>
            <ac:spMk id="2" creationId="{41B9A808-BBDD-9D4D-70EC-8D94A1F371EE}"/>
          </ac:spMkLst>
        </pc:spChg>
      </pc:sldChg>
      <pc:sldChg chg="modSp">
        <pc:chgData name="Malgioglio, Katherine" userId="S::katherine.malgioglio@uconn.edu::9fa33974-583d-4e0c-9460-2296c0f0b04a" providerId="AD" clId="Web-{EBEB0C12-EB0D-4AE0-B3D8-561CAA9F0F03}" dt="2023-10-05T17:17:25.566" v="129" actId="20577"/>
        <pc:sldMkLst>
          <pc:docMk/>
          <pc:sldMk cId="2125655484" sldId="398"/>
        </pc:sldMkLst>
        <pc:spChg chg="mod">
          <ac:chgData name="Malgioglio, Katherine" userId="S::katherine.malgioglio@uconn.edu::9fa33974-583d-4e0c-9460-2296c0f0b04a" providerId="AD" clId="Web-{EBEB0C12-EB0D-4AE0-B3D8-561CAA9F0F03}" dt="2023-10-05T17:17:25.566" v="129" actId="20577"/>
          <ac:spMkLst>
            <pc:docMk/>
            <pc:sldMk cId="2125655484" sldId="398"/>
            <ac:spMk id="3" creationId="{79E216F7-AB77-6068-9D21-AB7CCBD74E24}"/>
          </ac:spMkLst>
        </pc:spChg>
      </pc:sldChg>
      <pc:sldChg chg="modSp">
        <pc:chgData name="Malgioglio, Katherine" userId="S::katherine.malgioglio@uconn.edu::9fa33974-583d-4e0c-9460-2296c0f0b04a" providerId="AD" clId="Web-{EBEB0C12-EB0D-4AE0-B3D8-561CAA9F0F03}" dt="2023-10-05T17:07:27.769" v="47" actId="20577"/>
        <pc:sldMkLst>
          <pc:docMk/>
          <pc:sldMk cId="1323645667" sldId="401"/>
        </pc:sldMkLst>
        <pc:graphicFrameChg chg="modGraphic">
          <ac:chgData name="Malgioglio, Katherine" userId="S::katherine.malgioglio@uconn.edu::9fa33974-583d-4e0c-9460-2296c0f0b04a" providerId="AD" clId="Web-{EBEB0C12-EB0D-4AE0-B3D8-561CAA9F0F03}" dt="2023-10-05T17:07:27.769" v="47" actId="20577"/>
          <ac:graphicFrameMkLst>
            <pc:docMk/>
            <pc:sldMk cId="1323645667" sldId="401"/>
            <ac:graphicFrameMk id="4" creationId="{864A43AA-7B98-FBB4-92AF-CDDBCEE435AD}"/>
          </ac:graphicFrameMkLst>
        </pc:graphicFrameChg>
      </pc:sldChg>
    </pc:docChg>
  </pc:docChgLst>
  <pc:docChgLst>
    <pc:chgData name="Malgioglio, Katherine" userId="S::katherine.malgioglio@uconn.edu::9fa33974-583d-4e0c-9460-2296c0f0b04a" providerId="AD" clId="Web-{F0D646D0-DB58-4BF5-856F-F968F90E1623}"/>
    <pc:docChg chg="modSld">
      <pc:chgData name="Malgioglio, Katherine" userId="S::katherine.malgioglio@uconn.edu::9fa33974-583d-4e0c-9460-2296c0f0b04a" providerId="AD" clId="Web-{F0D646D0-DB58-4BF5-856F-F968F90E1623}" dt="2023-09-13T17:45:27.747" v="38"/>
      <pc:docMkLst>
        <pc:docMk/>
      </pc:docMkLst>
      <pc:sldChg chg="modSp">
        <pc:chgData name="Malgioglio, Katherine" userId="S::katherine.malgioglio@uconn.edu::9fa33974-583d-4e0c-9460-2296c0f0b04a" providerId="AD" clId="Web-{F0D646D0-DB58-4BF5-856F-F968F90E1623}" dt="2023-09-13T17:28:19.783" v="32" actId="20577"/>
        <pc:sldMkLst>
          <pc:docMk/>
          <pc:sldMk cId="263461941" sldId="374"/>
        </pc:sldMkLst>
        <pc:spChg chg="mod">
          <ac:chgData name="Malgioglio, Katherine" userId="S::katherine.malgioglio@uconn.edu::9fa33974-583d-4e0c-9460-2296c0f0b04a" providerId="AD" clId="Web-{F0D646D0-DB58-4BF5-856F-F968F90E1623}" dt="2023-09-13T17:28:19.783" v="32" actId="20577"/>
          <ac:spMkLst>
            <pc:docMk/>
            <pc:sldMk cId="263461941" sldId="374"/>
            <ac:spMk id="2" creationId="{41B9A808-BBDD-9D4D-70EC-8D94A1F371EE}"/>
          </ac:spMkLst>
        </pc:spChg>
      </pc:sldChg>
      <pc:sldChg chg="addSp delSp modSp">
        <pc:chgData name="Malgioglio, Katherine" userId="S::katherine.malgioglio@uconn.edu::9fa33974-583d-4e0c-9460-2296c0f0b04a" providerId="AD" clId="Web-{F0D646D0-DB58-4BF5-856F-F968F90E1623}" dt="2023-09-13T17:45:27.747" v="38"/>
        <pc:sldMkLst>
          <pc:docMk/>
          <pc:sldMk cId="4072416675" sldId="388"/>
        </pc:sldMkLst>
        <pc:spChg chg="add del mod">
          <ac:chgData name="Malgioglio, Katherine" userId="S::katherine.malgioglio@uconn.edu::9fa33974-583d-4e0c-9460-2296c0f0b04a" providerId="AD" clId="Web-{F0D646D0-DB58-4BF5-856F-F968F90E1623}" dt="2023-09-13T17:45:23.606" v="37"/>
          <ac:spMkLst>
            <pc:docMk/>
            <pc:sldMk cId="4072416675" sldId="388"/>
            <ac:spMk id="4" creationId="{682EE282-F341-0C51-2C05-5990AFEBBFF3}"/>
          </ac:spMkLst>
        </pc:spChg>
        <pc:spChg chg="del mod">
          <ac:chgData name="Malgioglio, Katherine" userId="S::katherine.malgioglio@uconn.edu::9fa33974-583d-4e0c-9460-2296c0f0b04a" providerId="AD" clId="Web-{F0D646D0-DB58-4BF5-856F-F968F90E1623}" dt="2023-09-13T17:45:14.543" v="35"/>
          <ac:spMkLst>
            <pc:docMk/>
            <pc:sldMk cId="4072416675" sldId="388"/>
            <ac:spMk id="13" creationId="{5BC1D51F-23B5-4816-2A42-B0DD4028E72D}"/>
          </ac:spMkLst>
        </pc:spChg>
        <pc:spChg chg="del">
          <ac:chgData name="Malgioglio, Katherine" userId="S::katherine.malgioglio@uconn.edu::9fa33974-583d-4e0c-9460-2296c0f0b04a" providerId="AD" clId="Web-{F0D646D0-DB58-4BF5-856F-F968F90E1623}" dt="2023-09-13T17:45:27.747" v="38"/>
          <ac:spMkLst>
            <pc:docMk/>
            <pc:sldMk cId="4072416675" sldId="388"/>
            <ac:spMk id="14" creationId="{D4C4E9E1-4700-8CE3-5E33-5962118B9928}"/>
          </ac:spMkLst>
        </pc:spChg>
        <pc:picChg chg="del">
          <ac:chgData name="Malgioglio, Katherine" userId="S::katherine.malgioglio@uconn.edu::9fa33974-583d-4e0c-9460-2296c0f0b04a" providerId="AD" clId="Web-{F0D646D0-DB58-4BF5-856F-F968F90E1623}" dt="2023-09-13T17:45:17.637" v="36"/>
          <ac:picMkLst>
            <pc:docMk/>
            <pc:sldMk cId="4072416675" sldId="388"/>
            <ac:picMk id="5" creationId="{B2F72F02-F923-D755-EEA3-C61486D5A35B}"/>
          </ac:picMkLst>
        </pc:picChg>
        <pc:picChg chg="del">
          <ac:chgData name="Malgioglio, Katherine" userId="S::katherine.malgioglio@uconn.edu::9fa33974-583d-4e0c-9460-2296c0f0b04a" providerId="AD" clId="Web-{F0D646D0-DB58-4BF5-856F-F968F90E1623}" dt="2023-09-13T17:45:09.653" v="33"/>
          <ac:picMkLst>
            <pc:docMk/>
            <pc:sldMk cId="4072416675" sldId="388"/>
            <ac:picMk id="10" creationId="{6DC71B0F-8414-8D28-479C-F00E22ECC640}"/>
          </ac:picMkLst>
        </pc:picChg>
      </pc:sldChg>
    </pc:docChg>
  </pc:docChgLst>
  <pc:docChgLst>
    <pc:chgData name="Malgioglio, Katherine" userId="S::katherine.malgioglio@uconn.edu::9fa33974-583d-4e0c-9460-2296c0f0b04a" providerId="AD" clId="Web-{6981B329-0926-4539-A398-3C382E7B33EE}"/>
    <pc:docChg chg="modSld">
      <pc:chgData name="Malgioglio, Katherine" userId="S::katherine.malgioglio@uconn.edu::9fa33974-583d-4e0c-9460-2296c0f0b04a" providerId="AD" clId="Web-{6981B329-0926-4539-A398-3C382E7B33EE}" dt="2023-10-13T19:59:07.435" v="2317"/>
      <pc:docMkLst>
        <pc:docMk/>
      </pc:docMkLst>
      <pc:sldChg chg="modNotes">
        <pc:chgData name="Malgioglio, Katherine" userId="S::katherine.malgioglio@uconn.edu::9fa33974-583d-4e0c-9460-2296c0f0b04a" providerId="AD" clId="Web-{6981B329-0926-4539-A398-3C382E7B33EE}" dt="2023-10-13T19:36:11.798" v="591"/>
        <pc:sldMkLst>
          <pc:docMk/>
          <pc:sldMk cId="91803869" sldId="339"/>
        </pc:sldMkLst>
      </pc:sldChg>
      <pc:sldChg chg="modSp">
        <pc:chgData name="Malgioglio, Katherine" userId="S::katherine.malgioglio@uconn.edu::9fa33974-583d-4e0c-9460-2296c0f0b04a" providerId="AD" clId="Web-{6981B329-0926-4539-A398-3C382E7B33EE}" dt="2023-10-13T19:43:07.716" v="1031" actId="20577"/>
        <pc:sldMkLst>
          <pc:docMk/>
          <pc:sldMk cId="263461941" sldId="374"/>
        </pc:sldMkLst>
        <pc:spChg chg="mod">
          <ac:chgData name="Malgioglio, Katherine" userId="S::katherine.malgioglio@uconn.edu::9fa33974-583d-4e0c-9460-2296c0f0b04a" providerId="AD" clId="Web-{6981B329-0926-4539-A398-3C382E7B33EE}" dt="2023-10-13T19:43:07.716" v="1031" actId="20577"/>
          <ac:spMkLst>
            <pc:docMk/>
            <pc:sldMk cId="263461941" sldId="374"/>
            <ac:spMk id="2" creationId="{41B9A808-BBDD-9D4D-70EC-8D94A1F371EE}"/>
          </ac:spMkLst>
        </pc:spChg>
      </pc:sldChg>
      <pc:sldChg chg="modNotes">
        <pc:chgData name="Malgioglio, Katherine" userId="S::katherine.malgioglio@uconn.edu::9fa33974-583d-4e0c-9460-2296c0f0b04a" providerId="AD" clId="Web-{6981B329-0926-4539-A398-3C382E7B33EE}" dt="2023-10-13T19:52:33.003" v="1555"/>
        <pc:sldMkLst>
          <pc:docMk/>
          <pc:sldMk cId="1747424018" sldId="400"/>
        </pc:sldMkLst>
      </pc:sldChg>
      <pc:sldChg chg="modNotes">
        <pc:chgData name="Malgioglio, Katherine" userId="S::katherine.malgioglio@uconn.edu::9fa33974-583d-4e0c-9460-2296c0f0b04a" providerId="AD" clId="Web-{6981B329-0926-4539-A398-3C382E7B33EE}" dt="2023-10-13T19:59:07.435" v="2317"/>
        <pc:sldMkLst>
          <pc:docMk/>
          <pc:sldMk cId="1323645667" sldId="401"/>
        </pc:sldMkLst>
      </pc:sldChg>
      <pc:sldChg chg="modNotes">
        <pc:chgData name="Malgioglio, Katherine" userId="S::katherine.malgioglio@uconn.edu::9fa33974-583d-4e0c-9460-2296c0f0b04a" providerId="AD" clId="Web-{6981B329-0926-4539-A398-3C382E7B33EE}" dt="2023-10-13T19:42:36.276" v="1014"/>
        <pc:sldMkLst>
          <pc:docMk/>
          <pc:sldMk cId="1500982337" sldId="402"/>
        </pc:sldMkLst>
      </pc:sldChg>
      <pc:sldChg chg="addSp delSp modSp">
        <pc:chgData name="Malgioglio, Katherine" userId="S::katherine.malgioglio@uconn.edu::9fa33974-583d-4e0c-9460-2296c0f0b04a" providerId="AD" clId="Web-{6981B329-0926-4539-A398-3C382E7B33EE}" dt="2023-10-13T19:21:24.551" v="357" actId="20577"/>
        <pc:sldMkLst>
          <pc:docMk/>
          <pc:sldMk cId="3344004822" sldId="403"/>
        </pc:sldMkLst>
        <pc:spChg chg="mod">
          <ac:chgData name="Malgioglio, Katherine" userId="S::katherine.malgioglio@uconn.edu::9fa33974-583d-4e0c-9460-2296c0f0b04a" providerId="AD" clId="Web-{6981B329-0926-4539-A398-3C382E7B33EE}" dt="2023-10-13T19:20:09.718" v="347" actId="20577"/>
          <ac:spMkLst>
            <pc:docMk/>
            <pc:sldMk cId="3344004822" sldId="403"/>
            <ac:spMk id="2" creationId="{B90036BD-D5FF-F887-7380-376DA8F4605A}"/>
          </ac:spMkLst>
        </pc:spChg>
        <pc:spChg chg="del mod">
          <ac:chgData name="Malgioglio, Katherine" userId="S::katherine.malgioglio@uconn.edu::9fa33974-583d-4e0c-9460-2296c0f0b04a" providerId="AD" clId="Web-{6981B329-0926-4539-A398-3C382E7B33EE}" dt="2023-10-13T19:16:36.157" v="176"/>
          <ac:spMkLst>
            <pc:docMk/>
            <pc:sldMk cId="3344004822" sldId="403"/>
            <ac:spMk id="3" creationId="{C05E4503-57D4-2390-401D-F9002D422208}"/>
          </ac:spMkLst>
        </pc:spChg>
        <pc:spChg chg="add del mod">
          <ac:chgData name="Malgioglio, Katherine" userId="S::katherine.malgioglio@uconn.edu::9fa33974-583d-4e0c-9460-2296c0f0b04a" providerId="AD" clId="Web-{6981B329-0926-4539-A398-3C382E7B33EE}" dt="2023-10-13T19:16:40.814" v="178"/>
          <ac:spMkLst>
            <pc:docMk/>
            <pc:sldMk cId="3344004822" sldId="403"/>
            <ac:spMk id="2074" creationId="{59D055E1-1EB6-3061-644A-B11ECA24B9B3}"/>
          </ac:spMkLst>
        </pc:spChg>
        <pc:graphicFrameChg chg="add mod modGraphic">
          <ac:chgData name="Malgioglio, Katherine" userId="S::katherine.malgioglio@uconn.edu::9fa33974-583d-4e0c-9460-2296c0f0b04a" providerId="AD" clId="Web-{6981B329-0926-4539-A398-3C382E7B33EE}" dt="2023-10-13T19:21:24.551" v="357" actId="20577"/>
          <ac:graphicFrameMkLst>
            <pc:docMk/>
            <pc:sldMk cId="3344004822" sldId="403"/>
            <ac:graphicFrameMk id="4" creationId="{3DBC652C-BEF1-8FB8-4ABD-5547B1A77FE5}"/>
          </ac:graphicFrameMkLst>
        </pc:graphicFrameChg>
      </pc:sldChg>
    </pc:docChg>
  </pc:docChgLst>
  <pc:docChgLst>
    <pc:chgData name="Parekh, Rupal" userId="S::rupal.parekh@uconn.edu::d24fc27e-b4eb-4d9d-84ee-d79950970930" providerId="AD" clId="Web-{17991B5F-6A1E-0625-D838-DF70109F07FF}"/>
    <pc:docChg chg="modSld">
      <pc:chgData name="Parekh, Rupal" userId="S::rupal.parekh@uconn.edu::d24fc27e-b4eb-4d9d-84ee-d79950970930" providerId="AD" clId="Web-{17991B5F-6A1E-0625-D838-DF70109F07FF}" dt="2023-10-18T02:42:36.941" v="55"/>
      <pc:docMkLst>
        <pc:docMk/>
      </pc:docMkLst>
      <pc:sldChg chg="modNotes">
        <pc:chgData name="Parekh, Rupal" userId="S::rupal.parekh@uconn.edu::d24fc27e-b4eb-4d9d-84ee-d79950970930" providerId="AD" clId="Web-{17991B5F-6A1E-0625-D838-DF70109F07FF}" dt="2023-10-18T02:38:30.916" v="2"/>
        <pc:sldMkLst>
          <pc:docMk/>
          <pc:sldMk cId="282177641" sldId="256"/>
        </pc:sldMkLst>
      </pc:sldChg>
      <pc:sldChg chg="modNotes">
        <pc:chgData name="Parekh, Rupal" userId="S::rupal.parekh@uconn.edu::d24fc27e-b4eb-4d9d-84ee-d79950970930" providerId="AD" clId="Web-{17991B5F-6A1E-0625-D838-DF70109F07FF}" dt="2023-10-18T02:38:37.916" v="4"/>
        <pc:sldMkLst>
          <pc:docMk/>
          <pc:sldMk cId="91803869" sldId="339"/>
        </pc:sldMkLst>
      </pc:sldChg>
      <pc:sldChg chg="modNotes">
        <pc:chgData name="Parekh, Rupal" userId="S::rupal.parekh@uconn.edu::d24fc27e-b4eb-4d9d-84ee-d79950970930" providerId="AD" clId="Web-{17991B5F-6A1E-0625-D838-DF70109F07FF}" dt="2023-10-18T02:42:36.941" v="55"/>
        <pc:sldMkLst>
          <pc:docMk/>
          <pc:sldMk cId="1665949623" sldId="358"/>
        </pc:sldMkLst>
      </pc:sldChg>
      <pc:sldChg chg="modNotes">
        <pc:chgData name="Parekh, Rupal" userId="S::rupal.parekh@uconn.edu::d24fc27e-b4eb-4d9d-84ee-d79950970930" providerId="AD" clId="Web-{17991B5F-6A1E-0625-D838-DF70109F07FF}" dt="2023-10-18T02:38:53.245" v="11"/>
        <pc:sldMkLst>
          <pc:docMk/>
          <pc:sldMk cId="869239333" sldId="372"/>
        </pc:sldMkLst>
      </pc:sldChg>
      <pc:sldChg chg="modNotes">
        <pc:chgData name="Parekh, Rupal" userId="S::rupal.parekh@uconn.edu::d24fc27e-b4eb-4d9d-84ee-d79950970930" providerId="AD" clId="Web-{17991B5F-6A1E-0625-D838-DF70109F07FF}" dt="2023-10-18T02:39:04.245" v="16"/>
        <pc:sldMkLst>
          <pc:docMk/>
          <pc:sldMk cId="263461941" sldId="374"/>
        </pc:sldMkLst>
      </pc:sldChg>
      <pc:sldChg chg="modNotes">
        <pc:chgData name="Parekh, Rupal" userId="S::rupal.parekh@uconn.edu::d24fc27e-b4eb-4d9d-84ee-d79950970930" providerId="AD" clId="Web-{17991B5F-6A1E-0625-D838-DF70109F07FF}" dt="2023-10-18T02:41:25.157" v="44"/>
        <pc:sldMkLst>
          <pc:docMk/>
          <pc:sldMk cId="317434927" sldId="375"/>
        </pc:sldMkLst>
      </pc:sldChg>
      <pc:sldChg chg="modNotes">
        <pc:chgData name="Parekh, Rupal" userId="S::rupal.parekh@uconn.edu::d24fc27e-b4eb-4d9d-84ee-d79950970930" providerId="AD" clId="Web-{17991B5F-6A1E-0625-D838-DF70109F07FF}" dt="2023-10-18T02:40:46.921" v="34"/>
        <pc:sldMkLst>
          <pc:docMk/>
          <pc:sldMk cId="307498990" sldId="377"/>
        </pc:sldMkLst>
      </pc:sldChg>
      <pc:sldChg chg="modNotes">
        <pc:chgData name="Parekh, Rupal" userId="S::rupal.parekh@uconn.edu::d24fc27e-b4eb-4d9d-84ee-d79950970930" providerId="AD" clId="Web-{17991B5F-6A1E-0625-D838-DF70109F07FF}" dt="2023-10-18T02:41:02.062" v="41"/>
        <pc:sldMkLst>
          <pc:docMk/>
          <pc:sldMk cId="1122469864" sldId="380"/>
        </pc:sldMkLst>
      </pc:sldChg>
      <pc:sldChg chg="modNotes">
        <pc:chgData name="Parekh, Rupal" userId="S::rupal.parekh@uconn.edu::d24fc27e-b4eb-4d9d-84ee-d79950970930" providerId="AD" clId="Web-{17991B5F-6A1E-0625-D838-DF70109F07FF}" dt="2023-10-18T02:41:38.001" v="47"/>
        <pc:sldMkLst>
          <pc:docMk/>
          <pc:sldMk cId="1084867624" sldId="384"/>
        </pc:sldMkLst>
      </pc:sldChg>
      <pc:sldChg chg="modNotes">
        <pc:chgData name="Parekh, Rupal" userId="S::rupal.parekh@uconn.edu::d24fc27e-b4eb-4d9d-84ee-d79950970930" providerId="AD" clId="Web-{17991B5F-6A1E-0625-D838-DF70109F07FF}" dt="2023-10-18T02:41:49.657" v="52"/>
        <pc:sldMkLst>
          <pc:docMk/>
          <pc:sldMk cId="4072416675" sldId="388"/>
        </pc:sldMkLst>
      </pc:sldChg>
      <pc:sldChg chg="modNotes">
        <pc:chgData name="Parekh, Rupal" userId="S::rupal.parekh@uconn.edu::d24fc27e-b4eb-4d9d-84ee-d79950970930" providerId="AD" clId="Web-{17991B5F-6A1E-0625-D838-DF70109F07FF}" dt="2023-10-18T02:40:56.702" v="38"/>
        <pc:sldMkLst>
          <pc:docMk/>
          <pc:sldMk cId="2125655484" sldId="398"/>
        </pc:sldMkLst>
      </pc:sldChg>
      <pc:sldChg chg="modNotes">
        <pc:chgData name="Parekh, Rupal" userId="S::rupal.parekh@uconn.edu::d24fc27e-b4eb-4d9d-84ee-d79950970930" providerId="AD" clId="Web-{17991B5F-6A1E-0625-D838-DF70109F07FF}" dt="2023-10-18T02:40:43.592" v="31"/>
        <pc:sldMkLst>
          <pc:docMk/>
          <pc:sldMk cId="257304696" sldId="399"/>
        </pc:sldMkLst>
      </pc:sldChg>
      <pc:sldChg chg="modNotes">
        <pc:chgData name="Parekh, Rupal" userId="S::rupal.parekh@uconn.edu::d24fc27e-b4eb-4d9d-84ee-d79950970930" providerId="AD" clId="Web-{17991B5F-6A1E-0625-D838-DF70109F07FF}" dt="2023-10-18T02:40:33.608" v="28"/>
        <pc:sldMkLst>
          <pc:docMk/>
          <pc:sldMk cId="1747424018" sldId="400"/>
        </pc:sldMkLst>
      </pc:sldChg>
      <pc:sldChg chg="modNotes">
        <pc:chgData name="Parekh, Rupal" userId="S::rupal.parekh@uconn.edu::d24fc27e-b4eb-4d9d-84ee-d79950970930" providerId="AD" clId="Web-{17991B5F-6A1E-0625-D838-DF70109F07FF}" dt="2023-10-18T02:40:14.966" v="22"/>
        <pc:sldMkLst>
          <pc:docMk/>
          <pc:sldMk cId="1323645667" sldId="401"/>
        </pc:sldMkLst>
      </pc:sldChg>
      <pc:sldChg chg="modNotes">
        <pc:chgData name="Parekh, Rupal" userId="S::rupal.parekh@uconn.edu::d24fc27e-b4eb-4d9d-84ee-d79950970930" providerId="AD" clId="Web-{17991B5F-6A1E-0625-D838-DF70109F07FF}" dt="2023-10-18T02:39:00.307" v="14"/>
        <pc:sldMkLst>
          <pc:docMk/>
          <pc:sldMk cId="1500982337" sldId="402"/>
        </pc:sldMkLst>
      </pc:sldChg>
      <pc:sldChg chg="modNotes">
        <pc:chgData name="Parekh, Rupal" userId="S::rupal.parekh@uconn.edu::d24fc27e-b4eb-4d9d-84ee-d79950970930" providerId="AD" clId="Web-{17991B5F-6A1E-0625-D838-DF70109F07FF}" dt="2023-10-18T02:40:21.779" v="26"/>
        <pc:sldMkLst>
          <pc:docMk/>
          <pc:sldMk cId="3344004822" sldId="403"/>
        </pc:sldMkLst>
      </pc:sldChg>
      <pc:sldChg chg="modNotes">
        <pc:chgData name="Parekh, Rupal" userId="S::rupal.parekh@uconn.edu::d24fc27e-b4eb-4d9d-84ee-d79950970930" providerId="AD" clId="Web-{17991B5F-6A1E-0625-D838-DF70109F07FF}" dt="2023-10-18T02:41:42.610" v="49"/>
        <pc:sldMkLst>
          <pc:docMk/>
          <pc:sldMk cId="1700026928" sldId="404"/>
        </pc:sldMkLst>
      </pc:sldChg>
    </pc:docChg>
  </pc:docChgLst>
  <pc:docChgLst>
    <pc:chgData name="Malgioglio, Katherine" userId="S::katherine.malgioglio@uconn.edu::9fa33974-583d-4e0c-9460-2296c0f0b04a" providerId="AD" clId="Web-{B301CB66-C3EC-4291-B46B-C4106C41A6E5}"/>
    <pc:docChg chg="modSld">
      <pc:chgData name="Malgioglio, Katherine" userId="S::katherine.malgioglio@uconn.edu::9fa33974-583d-4e0c-9460-2296c0f0b04a" providerId="AD" clId="Web-{B301CB66-C3EC-4291-B46B-C4106C41A6E5}" dt="2023-10-13T21:04:33.571" v="5003"/>
      <pc:docMkLst>
        <pc:docMk/>
      </pc:docMkLst>
      <pc:sldChg chg="modNotes">
        <pc:chgData name="Malgioglio, Katherine" userId="S::katherine.malgioglio@uconn.edu::9fa33974-583d-4e0c-9460-2296c0f0b04a" providerId="AD" clId="Web-{B301CB66-C3EC-4291-B46B-C4106C41A6E5}" dt="2023-10-13T20:46:09.846" v="2930"/>
        <pc:sldMkLst>
          <pc:docMk/>
          <pc:sldMk cId="317434927" sldId="375"/>
        </pc:sldMkLst>
      </pc:sldChg>
      <pc:sldChg chg="modNotes">
        <pc:chgData name="Malgioglio, Katherine" userId="S::katherine.malgioglio@uconn.edu::9fa33974-583d-4e0c-9460-2296c0f0b04a" providerId="AD" clId="Web-{B301CB66-C3EC-4291-B46B-C4106C41A6E5}" dt="2023-10-13T20:07:44.691" v="428"/>
        <pc:sldMkLst>
          <pc:docMk/>
          <pc:sldMk cId="307498990" sldId="377"/>
        </pc:sldMkLst>
      </pc:sldChg>
      <pc:sldChg chg="modNotes">
        <pc:chgData name="Malgioglio, Katherine" userId="S::katherine.malgioglio@uconn.edu::9fa33974-583d-4e0c-9460-2296c0f0b04a" providerId="AD" clId="Web-{B301CB66-C3EC-4291-B46B-C4106C41A6E5}" dt="2023-10-13T20:25:40.555" v="1293"/>
        <pc:sldMkLst>
          <pc:docMk/>
          <pc:sldMk cId="1122469864" sldId="380"/>
        </pc:sldMkLst>
      </pc:sldChg>
      <pc:sldChg chg="modNotes">
        <pc:chgData name="Malgioglio, Katherine" userId="S::katherine.malgioglio@uconn.edu::9fa33974-583d-4e0c-9460-2296c0f0b04a" providerId="AD" clId="Web-{B301CB66-C3EC-4291-B46B-C4106C41A6E5}" dt="2023-10-13T20:56:10.492" v="3779"/>
        <pc:sldMkLst>
          <pc:docMk/>
          <pc:sldMk cId="4072416675" sldId="388"/>
        </pc:sldMkLst>
      </pc:sldChg>
      <pc:sldChg chg="modNotes">
        <pc:chgData name="Malgioglio, Katherine" userId="S::katherine.malgioglio@uconn.edu::9fa33974-583d-4e0c-9460-2296c0f0b04a" providerId="AD" clId="Web-{B301CB66-C3EC-4291-B46B-C4106C41A6E5}" dt="2023-10-13T20:19:22.011" v="844"/>
        <pc:sldMkLst>
          <pc:docMk/>
          <pc:sldMk cId="2125655484" sldId="398"/>
        </pc:sldMkLst>
      </pc:sldChg>
      <pc:sldChg chg="modSp modNotes">
        <pc:chgData name="Malgioglio, Katherine" userId="S::katherine.malgioglio@uconn.edu::9fa33974-583d-4e0c-9460-2296c0f0b04a" providerId="AD" clId="Web-{B301CB66-C3EC-4291-B46B-C4106C41A6E5}" dt="2023-10-13T21:04:33.571" v="5003"/>
        <pc:sldMkLst>
          <pc:docMk/>
          <pc:sldMk cId="257304696" sldId="399"/>
        </pc:sldMkLst>
        <pc:spChg chg="mod">
          <ac:chgData name="Malgioglio, Katherine" userId="S::katherine.malgioglio@uconn.edu::9fa33974-583d-4e0c-9460-2296c0f0b04a" providerId="AD" clId="Web-{B301CB66-C3EC-4291-B46B-C4106C41A6E5}" dt="2023-10-13T21:00:59.236" v="4341" actId="20577"/>
          <ac:spMkLst>
            <pc:docMk/>
            <pc:sldMk cId="257304696" sldId="399"/>
            <ac:spMk id="3" creationId="{79E216F7-AB77-6068-9D21-AB7CCBD74E24}"/>
          </ac:spMkLst>
        </pc:spChg>
      </pc:sldChg>
      <pc:sldChg chg="modNotes">
        <pc:chgData name="Malgioglio, Katherine" userId="S::katherine.malgioglio@uconn.edu::9fa33974-583d-4e0c-9460-2296c0f0b04a" providerId="AD" clId="Web-{B301CB66-C3EC-4291-B46B-C4106C41A6E5}" dt="2023-10-13T20:03:58.855" v="243"/>
        <pc:sldMkLst>
          <pc:docMk/>
          <pc:sldMk cId="1323645667" sldId="401"/>
        </pc:sldMkLst>
      </pc:sldChg>
      <pc:sldChg chg="modNotes">
        <pc:chgData name="Malgioglio, Katherine" userId="S::katherine.malgioglio@uconn.edu::9fa33974-583d-4e0c-9460-2296c0f0b04a" providerId="AD" clId="Web-{B301CB66-C3EC-4291-B46B-C4106C41A6E5}" dt="2023-10-13T20:58:54.872" v="4083"/>
        <pc:sldMkLst>
          <pc:docMk/>
          <pc:sldMk cId="1700026928" sldId="404"/>
        </pc:sldMkLst>
      </pc:sldChg>
    </pc:docChg>
  </pc:docChgLst>
  <pc:docChgLst>
    <pc:chgData name="Malgioglio, Katherine" userId="S::katherine.malgioglio@uconn.edu::9fa33974-583d-4e0c-9460-2296c0f0b04a" providerId="AD" clId="Web-{8C7197F7-FB2A-43D6-880D-D4A93467DB07}"/>
    <pc:docChg chg="delSld modSld">
      <pc:chgData name="Malgioglio, Katherine" userId="S::katherine.malgioglio@uconn.edu::9fa33974-583d-4e0c-9460-2296c0f0b04a" providerId="AD" clId="Web-{8C7197F7-FB2A-43D6-880D-D4A93467DB07}" dt="2023-09-28T19:20:35.204" v="260" actId="20577"/>
      <pc:docMkLst>
        <pc:docMk/>
      </pc:docMkLst>
      <pc:sldChg chg="modSp">
        <pc:chgData name="Malgioglio, Katherine" userId="S::katherine.malgioglio@uconn.edu::9fa33974-583d-4e0c-9460-2296c0f0b04a" providerId="AD" clId="Web-{8C7197F7-FB2A-43D6-880D-D4A93467DB07}" dt="2023-09-28T18:59:22.388" v="13" actId="20577"/>
        <pc:sldMkLst>
          <pc:docMk/>
          <pc:sldMk cId="91803869" sldId="339"/>
        </pc:sldMkLst>
        <pc:spChg chg="mod">
          <ac:chgData name="Malgioglio, Katherine" userId="S::katherine.malgioglio@uconn.edu::9fa33974-583d-4e0c-9460-2296c0f0b04a" providerId="AD" clId="Web-{8C7197F7-FB2A-43D6-880D-D4A93467DB07}" dt="2023-09-28T18:59:22.388" v="13" actId="20577"/>
          <ac:spMkLst>
            <pc:docMk/>
            <pc:sldMk cId="91803869" sldId="339"/>
            <ac:spMk id="3" creationId="{9318EE76-BA3B-457B-B2D1-F96646D7C86E}"/>
          </ac:spMkLst>
        </pc:spChg>
      </pc:sldChg>
      <pc:sldChg chg="modSp">
        <pc:chgData name="Malgioglio, Katherine" userId="S::katherine.malgioglio@uconn.edu::9fa33974-583d-4e0c-9460-2296c0f0b04a" providerId="AD" clId="Web-{8C7197F7-FB2A-43D6-880D-D4A93467DB07}" dt="2023-09-28T19:13:17.786" v="25" actId="20577"/>
        <pc:sldMkLst>
          <pc:docMk/>
          <pc:sldMk cId="263461941" sldId="374"/>
        </pc:sldMkLst>
        <pc:spChg chg="mod">
          <ac:chgData name="Malgioglio, Katherine" userId="S::katherine.malgioglio@uconn.edu::9fa33974-583d-4e0c-9460-2296c0f0b04a" providerId="AD" clId="Web-{8C7197F7-FB2A-43D6-880D-D4A93467DB07}" dt="2023-09-28T19:13:17.786" v="25" actId="20577"/>
          <ac:spMkLst>
            <pc:docMk/>
            <pc:sldMk cId="263461941" sldId="374"/>
            <ac:spMk id="2" creationId="{41B9A808-BBDD-9D4D-70EC-8D94A1F371EE}"/>
          </ac:spMkLst>
        </pc:spChg>
      </pc:sldChg>
      <pc:sldChg chg="addSp delSp modSp">
        <pc:chgData name="Malgioglio, Katherine" userId="S::katherine.malgioglio@uconn.edu::9fa33974-583d-4e0c-9460-2296c0f0b04a" providerId="AD" clId="Web-{8C7197F7-FB2A-43D6-880D-D4A93467DB07}" dt="2023-09-28T19:20:35.204" v="260" actId="20577"/>
        <pc:sldMkLst>
          <pc:docMk/>
          <pc:sldMk cId="307498990" sldId="377"/>
        </pc:sldMkLst>
        <pc:spChg chg="mod">
          <ac:chgData name="Malgioglio, Katherine" userId="S::katherine.malgioglio@uconn.edu::9fa33974-583d-4e0c-9460-2296c0f0b04a" providerId="AD" clId="Web-{8C7197F7-FB2A-43D6-880D-D4A93467DB07}" dt="2023-09-28T19:20:35.204" v="260" actId="20577"/>
          <ac:spMkLst>
            <pc:docMk/>
            <pc:sldMk cId="307498990" sldId="377"/>
            <ac:spMk id="8" creationId="{4A926D63-B788-0EB2-2065-98110EBA461E}"/>
          </ac:spMkLst>
        </pc:spChg>
        <pc:spChg chg="del">
          <ac:chgData name="Malgioglio, Katherine" userId="S::katherine.malgioglio@uconn.edu::9fa33974-583d-4e0c-9460-2296c0f0b04a" providerId="AD" clId="Web-{8C7197F7-FB2A-43D6-880D-D4A93467DB07}" dt="2023-09-28T19:15:31.102" v="30"/>
          <ac:spMkLst>
            <pc:docMk/>
            <pc:sldMk cId="307498990" sldId="377"/>
            <ac:spMk id="9" creationId="{E810C76F-4C93-2744-6FDA-1DA613367B51}"/>
          </ac:spMkLst>
        </pc:spChg>
        <pc:spChg chg="del mod">
          <ac:chgData name="Malgioglio, Katherine" userId="S::katherine.malgioglio@uconn.edu::9fa33974-583d-4e0c-9460-2296c0f0b04a" providerId="AD" clId="Web-{8C7197F7-FB2A-43D6-880D-D4A93467DB07}" dt="2023-09-28T19:15:15.789" v="27"/>
          <ac:spMkLst>
            <pc:docMk/>
            <pc:sldMk cId="307498990" sldId="377"/>
            <ac:spMk id="10" creationId="{496721EE-7622-5A39-4274-39F2151CF289}"/>
          </ac:spMkLst>
        </pc:spChg>
        <pc:spChg chg="del">
          <ac:chgData name="Malgioglio, Katherine" userId="S::katherine.malgioglio@uconn.edu::9fa33974-583d-4e0c-9460-2296c0f0b04a" providerId="AD" clId="Web-{8C7197F7-FB2A-43D6-880D-D4A93467DB07}" dt="2023-09-28T19:15:38.399" v="31"/>
          <ac:spMkLst>
            <pc:docMk/>
            <pc:sldMk cId="307498990" sldId="377"/>
            <ac:spMk id="12" creationId="{6A2A2B5C-5966-A101-41E9-623A8F7FB3D0}"/>
          </ac:spMkLst>
        </pc:spChg>
        <pc:grpChg chg="add del">
          <ac:chgData name="Malgioglio, Katherine" userId="S::katherine.malgioglio@uconn.edu::9fa33974-583d-4e0c-9460-2296c0f0b04a" providerId="AD" clId="Web-{8C7197F7-FB2A-43D6-880D-D4A93467DB07}" dt="2023-09-28T19:15:28.258" v="29"/>
          <ac:grpSpMkLst>
            <pc:docMk/>
            <pc:sldMk cId="307498990" sldId="377"/>
            <ac:grpSpMk id="4" creationId="{7F6D0DFE-D432-8B95-C948-51650149DFB8}"/>
          </ac:grpSpMkLst>
        </pc:grpChg>
      </pc:sldChg>
      <pc:sldChg chg="del">
        <pc:chgData name="Malgioglio, Katherine" userId="S::katherine.malgioglio@uconn.edu::9fa33974-583d-4e0c-9460-2296c0f0b04a" providerId="AD" clId="Web-{8C7197F7-FB2A-43D6-880D-D4A93467DB07}" dt="2023-09-28T18:53:17.597" v="0"/>
        <pc:sldMkLst>
          <pc:docMk/>
          <pc:sldMk cId="3041760786" sldId="395"/>
        </pc:sldMkLst>
      </pc:sldChg>
    </pc:docChg>
  </pc:docChgLst>
  <pc:docChgLst>
    <pc:chgData name="Malgioglio, Katherine" userId="S::katherine.malgioglio@uconn.edu::9fa33974-583d-4e0c-9460-2296c0f0b04a" providerId="AD" clId="Web-{41681ECF-2216-4C8D-81B7-EA46B1BFABC6}"/>
    <pc:docChg chg="modSld">
      <pc:chgData name="Malgioglio, Katherine" userId="S::katherine.malgioglio@uconn.edu::9fa33974-583d-4e0c-9460-2296c0f0b04a" providerId="AD" clId="Web-{41681ECF-2216-4C8D-81B7-EA46B1BFABC6}" dt="2023-10-16T17:41:07.634" v="162"/>
      <pc:docMkLst>
        <pc:docMk/>
      </pc:docMkLst>
      <pc:sldChg chg="addSp delSp modSp">
        <pc:chgData name="Malgioglio, Katherine" userId="S::katherine.malgioglio@uconn.edu::9fa33974-583d-4e0c-9460-2296c0f0b04a" providerId="AD" clId="Web-{41681ECF-2216-4C8D-81B7-EA46B1BFABC6}" dt="2023-10-16T17:37:42.520" v="6" actId="1076"/>
        <pc:sldMkLst>
          <pc:docMk/>
          <pc:sldMk cId="282177641" sldId="256"/>
        </pc:sldMkLst>
        <pc:picChg chg="add del mod">
          <ac:chgData name="Malgioglio, Katherine" userId="S::katherine.malgioglio@uconn.edu::9fa33974-583d-4e0c-9460-2296c0f0b04a" providerId="AD" clId="Web-{41681ECF-2216-4C8D-81B7-EA46B1BFABC6}" dt="2023-10-16T17:37:34.801" v="3"/>
          <ac:picMkLst>
            <pc:docMk/>
            <pc:sldMk cId="282177641" sldId="256"/>
            <ac:picMk id="5" creationId="{034A896B-97D3-8E7B-899B-AC5218079291}"/>
          </ac:picMkLst>
        </pc:picChg>
        <pc:picChg chg="add mod">
          <ac:chgData name="Malgioglio, Katherine" userId="S::katherine.malgioglio@uconn.edu::9fa33974-583d-4e0c-9460-2296c0f0b04a" providerId="AD" clId="Web-{41681ECF-2216-4C8D-81B7-EA46B1BFABC6}" dt="2023-10-16T17:37:42.520" v="6" actId="1076"/>
          <ac:picMkLst>
            <pc:docMk/>
            <pc:sldMk cId="282177641" sldId="256"/>
            <ac:picMk id="7" creationId="{5044DB69-3B7A-D462-5A57-613BEA67F824}"/>
          </ac:picMkLst>
        </pc:picChg>
      </pc:sldChg>
      <pc:sldChg chg="modSp delCm modCm">
        <pc:chgData name="Malgioglio, Katherine" userId="S::katherine.malgioglio@uconn.edu::9fa33974-583d-4e0c-9460-2296c0f0b04a" providerId="AD" clId="Web-{41681ECF-2216-4C8D-81B7-EA46B1BFABC6}" dt="2023-10-16T17:41:07.634" v="162"/>
        <pc:sldMkLst>
          <pc:docMk/>
          <pc:sldMk cId="4072416675" sldId="388"/>
        </pc:sldMkLst>
        <pc:spChg chg="mod">
          <ac:chgData name="Malgioglio, Katherine" userId="S::katherine.malgioglio@uconn.edu::9fa33974-583d-4e0c-9460-2296c0f0b04a" providerId="AD" clId="Web-{41681ECF-2216-4C8D-81B7-EA46B1BFABC6}" dt="2023-10-16T17:40:55.196" v="158" actId="1076"/>
          <ac:spMkLst>
            <pc:docMk/>
            <pc:sldMk cId="4072416675" sldId="388"/>
            <ac:spMk id="4" creationId="{5CECACA5-B66F-6C3C-9671-5235382D3978}"/>
          </ac:spMkLst>
        </pc:spChg>
        <pc:extLst>
          <p:ext xmlns:p="http://schemas.openxmlformats.org/presentationml/2006/main" uri="{D6D511B9-2390-475A-947B-AFAB55BFBCF1}">
            <pc226:cmChg xmlns:pc226="http://schemas.microsoft.com/office/powerpoint/2022/06/main/command" chg="del mod">
              <pc226:chgData name="Malgioglio, Katherine" userId="S::katherine.malgioglio@uconn.edu::9fa33974-583d-4e0c-9460-2296c0f0b04a" providerId="AD" clId="Web-{41681ECF-2216-4C8D-81B7-EA46B1BFABC6}" dt="2023-10-16T17:41:06.837" v="161"/>
              <pc2:cmMkLst xmlns:pc2="http://schemas.microsoft.com/office/powerpoint/2019/9/main/command">
                <pc:docMk/>
                <pc:sldMk cId="4072416675" sldId="388"/>
                <pc2:cmMk id="{3557AC0A-FB4E-4FB4-8F51-36C836DECE64}"/>
              </pc2:cmMkLst>
            </pc226:cmChg>
            <pc226:cmChg xmlns:pc226="http://schemas.microsoft.com/office/powerpoint/2022/06/main/command" chg="del mod">
              <pc226:chgData name="Malgioglio, Katherine" userId="S::katherine.malgioglio@uconn.edu::9fa33974-583d-4e0c-9460-2296c0f0b04a" providerId="AD" clId="Web-{41681ECF-2216-4C8D-81B7-EA46B1BFABC6}" dt="2023-10-16T17:41:07.634" v="162"/>
              <pc2:cmMkLst xmlns:pc2="http://schemas.microsoft.com/office/powerpoint/2019/9/main/command">
                <pc:docMk/>
                <pc:sldMk cId="4072416675" sldId="388"/>
                <pc2:cmMk id="{B5AFB278-DA1D-481F-A87B-B0C5D9DBE199}"/>
              </pc2:cmMkLst>
            </pc226:cmChg>
          </p:ext>
        </pc:extLst>
      </pc:sldChg>
    </pc:docChg>
  </pc:docChgLst>
  <pc:docChgLst>
    <pc:chgData name="Malgioglio, Katherine" userId="S::katherine.malgioglio@uconn.edu::9fa33974-583d-4e0c-9460-2296c0f0b04a" providerId="AD" clId="Web-{8D21CDD7-8582-450A-A5BE-A79A30E617EB}"/>
    <pc:docChg chg="modSld">
      <pc:chgData name="Malgioglio, Katherine" userId="S::katherine.malgioglio@uconn.edu::9fa33974-583d-4e0c-9460-2296c0f0b04a" providerId="AD" clId="Web-{8D21CDD7-8582-450A-A5BE-A79A30E617EB}" dt="2023-09-25T15:01:12.464" v="42" actId="20577"/>
      <pc:docMkLst>
        <pc:docMk/>
      </pc:docMkLst>
      <pc:sldChg chg="modSp">
        <pc:chgData name="Malgioglio, Katherine" userId="S::katherine.malgioglio@uconn.edu::9fa33974-583d-4e0c-9460-2296c0f0b04a" providerId="AD" clId="Web-{8D21CDD7-8582-450A-A5BE-A79A30E617EB}" dt="2023-09-25T14:58:09.848" v="22" actId="20577"/>
        <pc:sldMkLst>
          <pc:docMk/>
          <pc:sldMk cId="282177641" sldId="256"/>
        </pc:sldMkLst>
        <pc:spChg chg="mod">
          <ac:chgData name="Malgioglio, Katherine" userId="S::katherine.malgioglio@uconn.edu::9fa33974-583d-4e0c-9460-2296c0f0b04a" providerId="AD" clId="Web-{8D21CDD7-8582-450A-A5BE-A79A30E617EB}" dt="2023-09-25T14:58:03.426" v="8" actId="20577"/>
          <ac:spMkLst>
            <pc:docMk/>
            <pc:sldMk cId="282177641" sldId="256"/>
            <ac:spMk id="2" creationId="{00000000-0000-0000-0000-000000000000}"/>
          </ac:spMkLst>
        </pc:spChg>
        <pc:spChg chg="mod">
          <ac:chgData name="Malgioglio, Katherine" userId="S::katherine.malgioglio@uconn.edu::9fa33974-583d-4e0c-9460-2296c0f0b04a" providerId="AD" clId="Web-{8D21CDD7-8582-450A-A5BE-A79A30E617EB}" dt="2023-09-25T14:58:09.848" v="22" actId="20577"/>
          <ac:spMkLst>
            <pc:docMk/>
            <pc:sldMk cId="282177641" sldId="256"/>
            <ac:spMk id="3" creationId="{00000000-0000-0000-0000-000000000000}"/>
          </ac:spMkLst>
        </pc:spChg>
      </pc:sldChg>
      <pc:sldChg chg="modSp">
        <pc:chgData name="Malgioglio, Katherine" userId="S::katherine.malgioglio@uconn.edu::9fa33974-583d-4e0c-9460-2296c0f0b04a" providerId="AD" clId="Web-{8D21CDD7-8582-450A-A5BE-A79A30E617EB}" dt="2023-09-25T15:01:01.479" v="40" actId="20577"/>
        <pc:sldMkLst>
          <pc:docMk/>
          <pc:sldMk cId="91803869" sldId="339"/>
        </pc:sldMkLst>
        <pc:spChg chg="mod">
          <ac:chgData name="Malgioglio, Katherine" userId="S::katherine.malgioglio@uconn.edu::9fa33974-583d-4e0c-9460-2296c0f0b04a" providerId="AD" clId="Web-{8D21CDD7-8582-450A-A5BE-A79A30E617EB}" dt="2023-09-25T15:01:01.479" v="40" actId="20577"/>
          <ac:spMkLst>
            <pc:docMk/>
            <pc:sldMk cId="91803869" sldId="339"/>
            <ac:spMk id="3" creationId="{9318EE76-BA3B-457B-B2D1-F96646D7C86E}"/>
          </ac:spMkLst>
        </pc:spChg>
      </pc:sldChg>
      <pc:sldChg chg="modSp">
        <pc:chgData name="Malgioglio, Katherine" userId="S::katherine.malgioglio@uconn.edu::9fa33974-583d-4e0c-9460-2296c0f0b04a" providerId="AD" clId="Web-{8D21CDD7-8582-450A-A5BE-A79A30E617EB}" dt="2023-09-25T15:01:12.464" v="42" actId="20577"/>
        <pc:sldMkLst>
          <pc:docMk/>
          <pc:sldMk cId="869239333" sldId="372"/>
        </pc:sldMkLst>
        <pc:spChg chg="mod">
          <ac:chgData name="Malgioglio, Katherine" userId="S::katherine.malgioglio@uconn.edu::9fa33974-583d-4e0c-9460-2296c0f0b04a" providerId="AD" clId="Web-{8D21CDD7-8582-450A-A5BE-A79A30E617EB}" dt="2023-09-25T15:01:12.464" v="42" actId="20577"/>
          <ac:spMkLst>
            <pc:docMk/>
            <pc:sldMk cId="869239333" sldId="372"/>
            <ac:spMk id="2" creationId="{B83434BF-F7F0-4378-E634-334A75615066}"/>
          </ac:spMkLst>
        </pc:spChg>
      </pc:sldChg>
    </pc:docChg>
  </pc:docChgLst>
  <pc:docChgLst>
    <pc:chgData name="Malgioglio, Katherine" userId="S::katherine.malgioglio@uconn.edu::9fa33974-583d-4e0c-9460-2296c0f0b04a" providerId="AD" clId="Web-{A0E7D851-EF21-4660-A46D-03D841A59B0F}"/>
    <pc:docChg chg="">
      <pc:chgData name="Malgioglio, Katherine" userId="S::katherine.malgioglio@uconn.edu::9fa33974-583d-4e0c-9460-2296c0f0b04a" providerId="AD" clId="Web-{A0E7D851-EF21-4660-A46D-03D841A59B0F}" dt="2023-10-16T16:20:35.354" v="2"/>
      <pc:docMkLst>
        <pc:docMk/>
      </pc:docMkLst>
      <pc:sldChg chg="addCm">
        <pc:chgData name="Malgioglio, Katherine" userId="S::katherine.malgioglio@uconn.edu::9fa33974-583d-4e0c-9460-2296c0f0b04a" providerId="AD" clId="Web-{A0E7D851-EF21-4660-A46D-03D841A59B0F}" dt="2023-10-16T16:20:35.354" v="2"/>
        <pc:sldMkLst>
          <pc:docMk/>
          <pc:sldMk cId="4072416675" sldId="388"/>
        </pc:sldMkLst>
        <pc:extLst>
          <p:ext xmlns:p="http://schemas.openxmlformats.org/presentationml/2006/main" uri="{D6D511B9-2390-475A-947B-AFAB55BFBCF1}">
            <pc226:cmChg xmlns:pc226="http://schemas.microsoft.com/office/powerpoint/2022/06/main/command" chg="add">
              <pc226:chgData name="Malgioglio, Katherine" userId="S::katherine.malgioglio@uconn.edu::9fa33974-583d-4e0c-9460-2296c0f0b04a" providerId="AD" clId="Web-{A0E7D851-EF21-4660-A46D-03D841A59B0F}" dt="2023-10-16T16:15:45.908" v="0"/>
              <pc2:cmMkLst xmlns:pc2="http://schemas.microsoft.com/office/powerpoint/2019/9/main/command">
                <pc:docMk/>
                <pc:sldMk cId="4072416675" sldId="388"/>
                <pc2:cmMk id="{3557AC0A-FB4E-4FB4-8F51-36C836DECE64}"/>
              </pc2:cmMkLst>
            </pc226:cmChg>
            <pc226:cmChg xmlns:pc226="http://schemas.microsoft.com/office/powerpoint/2022/06/main/command" chg="add">
              <pc226:chgData name="Malgioglio, Katherine" userId="S::katherine.malgioglio@uconn.edu::9fa33974-583d-4e0c-9460-2296c0f0b04a" providerId="AD" clId="Web-{A0E7D851-EF21-4660-A46D-03D841A59B0F}" dt="2023-10-16T16:18:44.773" v="1"/>
              <pc2:cmMkLst xmlns:pc2="http://schemas.microsoft.com/office/powerpoint/2019/9/main/command">
                <pc:docMk/>
                <pc:sldMk cId="4072416675" sldId="388"/>
                <pc2:cmMk id="{B5AFB278-DA1D-481F-A87B-B0C5D9DBE199}"/>
              </pc2:cmMkLst>
            </pc226:cmChg>
            <pc226:cmChg xmlns:pc226="http://schemas.microsoft.com/office/powerpoint/2022/06/main/command" chg="add">
              <pc226:chgData name="Malgioglio, Katherine" userId="S::katherine.malgioglio@uconn.edu::9fa33974-583d-4e0c-9460-2296c0f0b04a" providerId="AD" clId="Web-{A0E7D851-EF21-4660-A46D-03D841A59B0F}" dt="2023-10-16T16:20:35.354" v="2"/>
              <pc2:cmMkLst xmlns:pc2="http://schemas.microsoft.com/office/powerpoint/2019/9/main/command">
                <pc:docMk/>
                <pc:sldMk cId="4072416675" sldId="388"/>
                <pc2:cmMk id="{186CA7FA-E537-47E1-AF66-073D937032D2}"/>
              </pc2:cmMkLst>
            </pc226:cmChg>
          </p:ext>
        </pc:extLst>
      </pc:sldChg>
    </pc:docChg>
  </pc:docChgLst>
  <pc:docChgLst>
    <pc:chgData name="Malgioglio, Katherine" userId="S::katherine.malgioglio@uconn.edu::9fa33974-583d-4e0c-9460-2296c0f0b04a" providerId="AD" clId="Web-{ADCB1EF8-FF2F-46B1-A765-22BF2651CF51}"/>
    <pc:docChg chg="modSld">
      <pc:chgData name="Malgioglio, Katherine" userId="S::katherine.malgioglio@uconn.edu::9fa33974-583d-4e0c-9460-2296c0f0b04a" providerId="AD" clId="Web-{ADCB1EF8-FF2F-46B1-A765-22BF2651CF51}" dt="2023-10-12T14:45:48.091" v="0" actId="20577"/>
      <pc:docMkLst>
        <pc:docMk/>
      </pc:docMkLst>
      <pc:sldChg chg="modSp">
        <pc:chgData name="Malgioglio, Katherine" userId="S::katherine.malgioglio@uconn.edu::9fa33974-583d-4e0c-9460-2296c0f0b04a" providerId="AD" clId="Web-{ADCB1EF8-FF2F-46B1-A765-22BF2651CF51}" dt="2023-10-12T14:45:48.091" v="0" actId="20577"/>
        <pc:sldMkLst>
          <pc:docMk/>
          <pc:sldMk cId="3344004822" sldId="403"/>
        </pc:sldMkLst>
        <pc:spChg chg="mod">
          <ac:chgData name="Malgioglio, Katherine" userId="S::katherine.malgioglio@uconn.edu::9fa33974-583d-4e0c-9460-2296c0f0b04a" providerId="AD" clId="Web-{ADCB1EF8-FF2F-46B1-A765-22BF2651CF51}" dt="2023-10-12T14:45:48.091" v="0" actId="20577"/>
          <ac:spMkLst>
            <pc:docMk/>
            <pc:sldMk cId="3344004822" sldId="403"/>
            <ac:spMk id="2" creationId="{B90036BD-D5FF-F887-7380-376DA8F4605A}"/>
          </ac:spMkLst>
        </pc:spChg>
      </pc:sldChg>
    </pc:docChg>
  </pc:docChgLst>
  <pc:docChgLst>
    <pc:chgData name="Malgioglio, Katherine" userId="S::katherine.malgioglio@uconn.edu::9fa33974-583d-4e0c-9460-2296c0f0b04a" providerId="AD" clId="Web-{0904E830-C6B8-4A1C-B94A-00003DC2D0FC}"/>
    <pc:docChg chg="modSld">
      <pc:chgData name="Malgioglio, Katherine" userId="S::katherine.malgioglio@uconn.edu::9fa33974-583d-4e0c-9460-2296c0f0b04a" providerId="AD" clId="Web-{0904E830-C6B8-4A1C-B94A-00003DC2D0FC}" dt="2023-09-28T19:34:18.358" v="8" actId="20577"/>
      <pc:docMkLst>
        <pc:docMk/>
      </pc:docMkLst>
      <pc:sldChg chg="modSp">
        <pc:chgData name="Malgioglio, Katherine" userId="S::katherine.malgioglio@uconn.edu::9fa33974-583d-4e0c-9460-2296c0f0b04a" providerId="AD" clId="Web-{0904E830-C6B8-4A1C-B94A-00003DC2D0FC}" dt="2023-09-28T19:34:18.358" v="8" actId="20577"/>
        <pc:sldMkLst>
          <pc:docMk/>
          <pc:sldMk cId="91803869" sldId="339"/>
        </pc:sldMkLst>
        <pc:spChg chg="mod">
          <ac:chgData name="Malgioglio, Katherine" userId="S::katherine.malgioglio@uconn.edu::9fa33974-583d-4e0c-9460-2296c0f0b04a" providerId="AD" clId="Web-{0904E830-C6B8-4A1C-B94A-00003DC2D0FC}" dt="2023-09-28T19:34:18.358" v="8" actId="20577"/>
          <ac:spMkLst>
            <pc:docMk/>
            <pc:sldMk cId="91803869" sldId="339"/>
            <ac:spMk id="3" creationId="{9318EE76-BA3B-457B-B2D1-F96646D7C86E}"/>
          </ac:spMkLst>
        </pc:spChg>
      </pc:sldChg>
    </pc:docChg>
  </pc:docChgLst>
  <pc:docChgLst>
    <pc:chgData name="Malgioglio, Katherine" userId="S::katherine.malgioglio@uconn.edu::9fa33974-583d-4e0c-9460-2296c0f0b04a" providerId="AD" clId="Web-{BAC8F561-BFDB-446E-B3A6-24A58A27EDD6}"/>
    <pc:docChg chg="modSld">
      <pc:chgData name="Malgioglio, Katherine" userId="S::katherine.malgioglio@uconn.edu::9fa33974-583d-4e0c-9460-2296c0f0b04a" providerId="AD" clId="Web-{BAC8F561-BFDB-446E-B3A6-24A58A27EDD6}" dt="2023-09-19T19:38:27.428" v="116"/>
      <pc:docMkLst>
        <pc:docMk/>
      </pc:docMkLst>
      <pc:sldChg chg="modSp modNotes">
        <pc:chgData name="Malgioglio, Katherine" userId="S::katherine.malgioglio@uconn.edu::9fa33974-583d-4e0c-9460-2296c0f0b04a" providerId="AD" clId="Web-{BAC8F561-BFDB-446E-B3A6-24A58A27EDD6}" dt="2023-09-19T19:38:27.428" v="116"/>
        <pc:sldMkLst>
          <pc:docMk/>
          <pc:sldMk cId="282177641" sldId="256"/>
        </pc:sldMkLst>
        <pc:spChg chg="mod">
          <ac:chgData name="Malgioglio, Katherine" userId="S::katherine.malgioglio@uconn.edu::9fa33974-583d-4e0c-9460-2296c0f0b04a" providerId="AD" clId="Web-{BAC8F561-BFDB-446E-B3A6-24A58A27EDD6}" dt="2023-09-19T17:42:07.020" v="10" actId="20577"/>
          <ac:spMkLst>
            <pc:docMk/>
            <pc:sldMk cId="282177641" sldId="256"/>
            <ac:spMk id="3" creationId="{00000000-0000-0000-0000-000000000000}"/>
          </ac:spMkLst>
        </pc:spChg>
      </pc:sldChg>
    </pc:docChg>
  </pc:docChgLst>
  <pc:docChgLst>
    <pc:chgData name="Parekh, Rupal" userId="S::rupal.parekh@uconn.edu::d24fc27e-b4eb-4d9d-84ee-d79950970930" providerId="AD" clId="Web-{08A6CCF9-2A93-0976-C728-ACD653ECFFB0}"/>
    <pc:docChg chg="modSld">
      <pc:chgData name="Parekh, Rupal" userId="S::rupal.parekh@uconn.edu::d24fc27e-b4eb-4d9d-84ee-d79950970930" providerId="AD" clId="Web-{08A6CCF9-2A93-0976-C728-ACD653ECFFB0}" dt="2023-10-18T15:26:01.324" v="63"/>
      <pc:docMkLst>
        <pc:docMk/>
      </pc:docMkLst>
      <pc:sldChg chg="modNotes">
        <pc:chgData name="Parekh, Rupal" userId="S::rupal.parekh@uconn.edu::d24fc27e-b4eb-4d9d-84ee-d79950970930" providerId="AD" clId="Web-{08A6CCF9-2A93-0976-C728-ACD653ECFFB0}" dt="2023-10-18T15:26:01.324" v="63"/>
        <pc:sldMkLst>
          <pc:docMk/>
          <pc:sldMk cId="282177641" sldId="256"/>
        </pc:sldMkLst>
      </pc:sldChg>
      <pc:sldChg chg="modNotes">
        <pc:chgData name="Parekh, Rupal" userId="S::rupal.parekh@uconn.edu::d24fc27e-b4eb-4d9d-84ee-d79950970930" providerId="AD" clId="Web-{08A6CCF9-2A93-0976-C728-ACD653ECFFB0}" dt="2023-10-18T14:52:52.146" v="55"/>
        <pc:sldMkLst>
          <pc:docMk/>
          <pc:sldMk cId="1747424018" sldId="400"/>
        </pc:sldMkLst>
      </pc:sldChg>
      <pc:sldChg chg="modNotes">
        <pc:chgData name="Parekh, Rupal" userId="S::rupal.parekh@uconn.edu::d24fc27e-b4eb-4d9d-84ee-d79950970930" providerId="AD" clId="Web-{08A6CCF9-2A93-0976-C728-ACD653ECFFB0}" dt="2023-10-18T14:49:10.827" v="51"/>
        <pc:sldMkLst>
          <pc:docMk/>
          <pc:sldMk cId="1323645667" sldId="401"/>
        </pc:sldMkLst>
      </pc:sldChg>
      <pc:sldChg chg="modNotes">
        <pc:chgData name="Parekh, Rupal" userId="S::rupal.parekh@uconn.edu::d24fc27e-b4eb-4d9d-84ee-d79950970930" providerId="AD" clId="Web-{08A6CCF9-2A93-0976-C728-ACD653ECFFB0}" dt="2023-10-18T14:42:39.424" v="6"/>
        <pc:sldMkLst>
          <pc:docMk/>
          <pc:sldMk cId="1500982337" sldId="402"/>
        </pc:sldMkLst>
      </pc:sldChg>
    </pc:docChg>
  </pc:docChgLst>
  <pc:docChgLst>
    <pc:chgData name="Malgioglio, Katherine" userId="S::katherine.malgioglio@uconn.edu::9fa33974-583d-4e0c-9460-2296c0f0b04a" providerId="AD" clId="Web-{5F2BE1EE-5FD1-4A8D-AFD9-45FD3A45F696}"/>
    <pc:docChg chg="modSld">
      <pc:chgData name="Malgioglio, Katherine" userId="S::katherine.malgioglio@uconn.edu::9fa33974-583d-4e0c-9460-2296c0f0b04a" providerId="AD" clId="Web-{5F2BE1EE-5FD1-4A8D-AFD9-45FD3A45F696}" dt="2023-09-13T17:10:37.463" v="0" actId="20577"/>
      <pc:docMkLst>
        <pc:docMk/>
      </pc:docMkLst>
      <pc:sldChg chg="modSp">
        <pc:chgData name="Malgioglio, Katherine" userId="S::katherine.malgioglio@uconn.edu::9fa33974-583d-4e0c-9460-2296c0f0b04a" providerId="AD" clId="Web-{5F2BE1EE-5FD1-4A8D-AFD9-45FD3A45F696}" dt="2023-09-13T17:10:37.463" v="0" actId="20577"/>
        <pc:sldMkLst>
          <pc:docMk/>
          <pc:sldMk cId="91803869" sldId="339"/>
        </pc:sldMkLst>
        <pc:spChg chg="mod">
          <ac:chgData name="Malgioglio, Katherine" userId="S::katherine.malgioglio@uconn.edu::9fa33974-583d-4e0c-9460-2296c0f0b04a" providerId="AD" clId="Web-{5F2BE1EE-5FD1-4A8D-AFD9-45FD3A45F696}" dt="2023-09-13T17:10:37.463" v="0" actId="20577"/>
          <ac:spMkLst>
            <pc:docMk/>
            <pc:sldMk cId="91803869" sldId="339"/>
            <ac:spMk id="3" creationId="{9318EE76-BA3B-457B-B2D1-F96646D7C86E}"/>
          </ac:spMkLst>
        </pc:spChg>
      </pc:sldChg>
    </pc:docChg>
  </pc:docChgLst>
  <pc:docChgLst>
    <pc:chgData name="Mendes, Randi" userId="S::randi.mendes@uconn.edu::f5c3a59e-8909-4e3d-8ca9-94bfa85212bc" providerId="AD" clId="Web-{EA74EB87-87C3-4A6B-998A-93971EA411FB}"/>
    <pc:docChg chg="modSld">
      <pc:chgData name="Mendes, Randi" userId="S::randi.mendes@uconn.edu::f5c3a59e-8909-4e3d-8ca9-94bfa85212bc" providerId="AD" clId="Web-{EA74EB87-87C3-4A6B-998A-93971EA411FB}" dt="2023-10-16T16:18:22.135" v="13" actId="20577"/>
      <pc:docMkLst>
        <pc:docMk/>
      </pc:docMkLst>
      <pc:sldChg chg="modSp">
        <pc:chgData name="Mendes, Randi" userId="S::randi.mendes@uconn.edu::f5c3a59e-8909-4e3d-8ca9-94bfa85212bc" providerId="AD" clId="Web-{EA74EB87-87C3-4A6B-998A-93971EA411FB}" dt="2023-10-16T16:18:22.135" v="13" actId="20577"/>
        <pc:sldMkLst>
          <pc:docMk/>
          <pc:sldMk cId="4072416675" sldId="388"/>
        </pc:sldMkLst>
        <pc:spChg chg="mod">
          <ac:chgData name="Mendes, Randi" userId="S::randi.mendes@uconn.edu::f5c3a59e-8909-4e3d-8ca9-94bfa85212bc" providerId="AD" clId="Web-{EA74EB87-87C3-4A6B-998A-93971EA411FB}" dt="2023-10-16T16:18:22.135" v="13" actId="20577"/>
          <ac:spMkLst>
            <pc:docMk/>
            <pc:sldMk cId="4072416675" sldId="388"/>
            <ac:spMk id="4" creationId="{5CECACA5-B66F-6C3C-9671-5235382D3978}"/>
          </ac:spMkLst>
        </pc:spChg>
      </pc:sldChg>
    </pc:docChg>
  </pc:docChgLst>
  <pc:docChgLst>
    <pc:chgData name="Mendes, Randi" userId="S::randi.mendes@uconn.edu::f5c3a59e-8909-4e3d-8ca9-94bfa85212bc" providerId="AD" clId="Web-{68F67ACF-C4B8-D11A-65E5-C2D0F711DE59}"/>
    <pc:docChg chg="addSld delSld modSld">
      <pc:chgData name="Mendes, Randi" userId="S::randi.mendes@uconn.edu::f5c3a59e-8909-4e3d-8ca9-94bfa85212bc" providerId="AD" clId="Web-{68F67ACF-C4B8-D11A-65E5-C2D0F711DE59}" dt="2023-09-13T17:52:57.713" v="98" actId="20577"/>
      <pc:docMkLst>
        <pc:docMk/>
      </pc:docMkLst>
      <pc:sldChg chg="modSp">
        <pc:chgData name="Mendes, Randi" userId="S::randi.mendes@uconn.edu::f5c3a59e-8909-4e3d-8ca9-94bfa85212bc" providerId="AD" clId="Web-{68F67ACF-C4B8-D11A-65E5-C2D0F711DE59}" dt="2023-09-13T17:52:57.713" v="98" actId="20577"/>
        <pc:sldMkLst>
          <pc:docMk/>
          <pc:sldMk cId="282177641" sldId="256"/>
        </pc:sldMkLst>
        <pc:spChg chg="mod">
          <ac:chgData name="Mendes, Randi" userId="S::randi.mendes@uconn.edu::f5c3a59e-8909-4e3d-8ca9-94bfa85212bc" providerId="AD" clId="Web-{68F67ACF-C4B8-D11A-65E5-C2D0F711DE59}" dt="2023-09-13T17:52:57.713" v="98" actId="20577"/>
          <ac:spMkLst>
            <pc:docMk/>
            <pc:sldMk cId="282177641" sldId="256"/>
            <ac:spMk id="3" creationId="{00000000-0000-0000-0000-000000000000}"/>
          </ac:spMkLst>
        </pc:spChg>
      </pc:sldChg>
      <pc:sldChg chg="del">
        <pc:chgData name="Mendes, Randi" userId="S::randi.mendes@uconn.edu::f5c3a59e-8909-4e3d-8ca9-94bfa85212bc" providerId="AD" clId="Web-{68F67ACF-C4B8-D11A-65E5-C2D0F711DE59}" dt="2023-09-13T17:40:20.295" v="39"/>
        <pc:sldMkLst>
          <pc:docMk/>
          <pc:sldMk cId="799679233" sldId="376"/>
        </pc:sldMkLst>
      </pc:sldChg>
      <pc:sldChg chg="modSp">
        <pc:chgData name="Mendes, Randi" userId="S::randi.mendes@uconn.edu::f5c3a59e-8909-4e3d-8ca9-94bfa85212bc" providerId="AD" clId="Web-{68F67ACF-C4B8-D11A-65E5-C2D0F711DE59}" dt="2023-09-13T17:51:10.879" v="82" actId="20577"/>
        <pc:sldMkLst>
          <pc:docMk/>
          <pc:sldMk cId="307498990" sldId="377"/>
        </pc:sldMkLst>
        <pc:spChg chg="mod">
          <ac:chgData name="Mendes, Randi" userId="S::randi.mendes@uconn.edu::f5c3a59e-8909-4e3d-8ca9-94bfa85212bc" providerId="AD" clId="Web-{68F67ACF-C4B8-D11A-65E5-C2D0F711DE59}" dt="2023-09-13T17:51:10.879" v="82" actId="20577"/>
          <ac:spMkLst>
            <pc:docMk/>
            <pc:sldMk cId="307498990" sldId="377"/>
            <ac:spMk id="2" creationId="{F87F9A28-1FD0-D938-79AB-987D891090A9}"/>
          </ac:spMkLst>
        </pc:spChg>
      </pc:sldChg>
      <pc:sldChg chg="addSp modSp addCm delCm">
        <pc:chgData name="Mendes, Randi" userId="S::randi.mendes@uconn.edu::f5c3a59e-8909-4e3d-8ca9-94bfa85212bc" providerId="AD" clId="Web-{68F67ACF-C4B8-D11A-65E5-C2D0F711DE59}" dt="2023-09-13T17:51:14.816" v="83" actId="20577"/>
        <pc:sldMkLst>
          <pc:docMk/>
          <pc:sldMk cId="3148763859" sldId="378"/>
        </pc:sldMkLst>
        <pc:spChg chg="mod">
          <ac:chgData name="Mendes, Randi" userId="S::randi.mendes@uconn.edu::f5c3a59e-8909-4e3d-8ca9-94bfa85212bc" providerId="AD" clId="Web-{68F67ACF-C4B8-D11A-65E5-C2D0F711DE59}" dt="2023-09-13T17:51:14.816" v="83" actId="20577"/>
          <ac:spMkLst>
            <pc:docMk/>
            <pc:sldMk cId="3148763859" sldId="378"/>
            <ac:spMk id="2" creationId="{E20C51D6-B4AE-5F4F-DD62-2210325D2277}"/>
          </ac:spMkLst>
        </pc:spChg>
        <pc:picChg chg="add mod">
          <ac:chgData name="Mendes, Randi" userId="S::randi.mendes@uconn.edu::f5c3a59e-8909-4e3d-8ca9-94bfa85212bc" providerId="AD" clId="Web-{68F67ACF-C4B8-D11A-65E5-C2D0F711DE59}" dt="2023-09-13T17:42:26.006" v="43" actId="14100"/>
          <ac:picMkLst>
            <pc:docMk/>
            <pc:sldMk cId="3148763859" sldId="378"/>
            <ac:picMk id="4" creationId="{D24D61D5-D044-B3DD-871C-266BDAB8F67F}"/>
          </ac:picMkLst>
        </pc:picChg>
        <pc:extLst>
          <p:ext xmlns:p="http://schemas.openxmlformats.org/presentationml/2006/main" uri="{D6D511B9-2390-475A-947B-AFAB55BFBCF1}">
            <pc226:cmChg xmlns:pc226="http://schemas.microsoft.com/office/powerpoint/2022/06/main/command" chg="add del">
              <pc226:chgData name="Mendes, Randi" userId="S::randi.mendes@uconn.edu::f5c3a59e-8909-4e3d-8ca9-94bfa85212bc" providerId="AD" clId="Web-{68F67ACF-C4B8-D11A-65E5-C2D0F711DE59}" dt="2023-09-13T17:45:28.485" v="50"/>
              <pc2:cmMkLst xmlns:pc2="http://schemas.microsoft.com/office/powerpoint/2019/9/main/command">
                <pc:docMk/>
                <pc:sldMk cId="3148763859" sldId="378"/>
                <pc2:cmMk id="{746E7877-495F-4335-92A9-FD9E9AA00AED}"/>
              </pc2:cmMkLst>
            </pc226:cmChg>
          </p:ext>
        </pc:extLst>
      </pc:sldChg>
      <pc:sldChg chg="modSp">
        <pc:chgData name="Mendes, Randi" userId="S::randi.mendes@uconn.edu::f5c3a59e-8909-4e3d-8ca9-94bfa85212bc" providerId="AD" clId="Web-{68F67ACF-C4B8-D11A-65E5-C2D0F711DE59}" dt="2023-09-13T17:50:59.691" v="81" actId="1076"/>
        <pc:sldMkLst>
          <pc:docMk/>
          <pc:sldMk cId="1122469864" sldId="380"/>
        </pc:sldMkLst>
        <pc:spChg chg="mod">
          <ac:chgData name="Mendes, Randi" userId="S::randi.mendes@uconn.edu::f5c3a59e-8909-4e3d-8ca9-94bfa85212bc" providerId="AD" clId="Web-{68F67ACF-C4B8-D11A-65E5-C2D0F711DE59}" dt="2023-09-13T17:50:59.691" v="81" actId="1076"/>
          <ac:spMkLst>
            <pc:docMk/>
            <pc:sldMk cId="1122469864" sldId="380"/>
            <ac:spMk id="2" creationId="{DA0E3D00-79C5-8F27-CD97-BF9B55AF7CFF}"/>
          </ac:spMkLst>
        </pc:spChg>
      </pc:sldChg>
      <pc:sldChg chg="modSp">
        <pc:chgData name="Mendes, Randi" userId="S::randi.mendes@uconn.edu::f5c3a59e-8909-4e3d-8ca9-94bfa85212bc" providerId="AD" clId="Web-{68F67ACF-C4B8-D11A-65E5-C2D0F711DE59}" dt="2023-09-13T17:50:49.971" v="79" actId="20577"/>
        <pc:sldMkLst>
          <pc:docMk/>
          <pc:sldMk cId="2515200062" sldId="381"/>
        </pc:sldMkLst>
        <pc:spChg chg="mod">
          <ac:chgData name="Mendes, Randi" userId="S::randi.mendes@uconn.edu::f5c3a59e-8909-4e3d-8ca9-94bfa85212bc" providerId="AD" clId="Web-{68F67ACF-C4B8-D11A-65E5-C2D0F711DE59}" dt="2023-09-13T17:50:49.971" v="79" actId="20577"/>
          <ac:spMkLst>
            <pc:docMk/>
            <pc:sldMk cId="2515200062" sldId="381"/>
            <ac:spMk id="2" creationId="{94984B2F-612A-46D8-EE87-0EA16CFC8474}"/>
          </ac:spMkLst>
        </pc:spChg>
      </pc:sldChg>
      <pc:sldChg chg="modSp">
        <pc:chgData name="Mendes, Randi" userId="S::randi.mendes@uconn.edu::f5c3a59e-8909-4e3d-8ca9-94bfa85212bc" providerId="AD" clId="Web-{68F67ACF-C4B8-D11A-65E5-C2D0F711DE59}" dt="2023-09-13T17:52:18.226" v="96" actId="1076"/>
        <pc:sldMkLst>
          <pc:docMk/>
          <pc:sldMk cId="17919320" sldId="382"/>
        </pc:sldMkLst>
        <pc:spChg chg="mod">
          <ac:chgData name="Mendes, Randi" userId="S::randi.mendes@uconn.edu::f5c3a59e-8909-4e3d-8ca9-94bfa85212bc" providerId="AD" clId="Web-{68F67ACF-C4B8-D11A-65E5-C2D0F711DE59}" dt="2023-09-13T17:51:38.302" v="91" actId="14100"/>
          <ac:spMkLst>
            <pc:docMk/>
            <pc:sldMk cId="17919320" sldId="382"/>
            <ac:spMk id="2" creationId="{6417B970-F2E4-B7DE-98CD-CB48F1584F9B}"/>
          </ac:spMkLst>
        </pc:spChg>
        <pc:spChg chg="mod">
          <ac:chgData name="Mendes, Randi" userId="S::randi.mendes@uconn.edu::f5c3a59e-8909-4e3d-8ca9-94bfa85212bc" providerId="AD" clId="Web-{68F67ACF-C4B8-D11A-65E5-C2D0F711DE59}" dt="2023-09-13T17:52:18.226" v="96" actId="1076"/>
          <ac:spMkLst>
            <pc:docMk/>
            <pc:sldMk cId="17919320" sldId="382"/>
            <ac:spMk id="3" creationId="{056FBAC0-A632-9B00-E93E-41ECCA59452F}"/>
          </ac:spMkLst>
        </pc:spChg>
      </pc:sldChg>
      <pc:sldChg chg="modSp">
        <pc:chgData name="Mendes, Randi" userId="S::randi.mendes@uconn.edu::f5c3a59e-8909-4e3d-8ca9-94bfa85212bc" providerId="AD" clId="Web-{68F67ACF-C4B8-D11A-65E5-C2D0F711DE59}" dt="2023-09-13T17:51:23.958" v="85" actId="14100"/>
        <pc:sldMkLst>
          <pc:docMk/>
          <pc:sldMk cId="869820638" sldId="383"/>
        </pc:sldMkLst>
        <pc:spChg chg="mod">
          <ac:chgData name="Mendes, Randi" userId="S::randi.mendes@uconn.edu::f5c3a59e-8909-4e3d-8ca9-94bfa85212bc" providerId="AD" clId="Web-{68F67ACF-C4B8-D11A-65E5-C2D0F711DE59}" dt="2023-09-13T17:51:23.958" v="85" actId="14100"/>
          <ac:spMkLst>
            <pc:docMk/>
            <pc:sldMk cId="869820638" sldId="383"/>
            <ac:spMk id="2" creationId="{B14A66A5-89BB-6DF6-6969-77FB00E63483}"/>
          </ac:spMkLst>
        </pc:spChg>
      </pc:sldChg>
      <pc:sldChg chg="modSp">
        <pc:chgData name="Mendes, Randi" userId="S::randi.mendes@uconn.edu::f5c3a59e-8909-4e3d-8ca9-94bfa85212bc" providerId="AD" clId="Web-{68F67ACF-C4B8-D11A-65E5-C2D0F711DE59}" dt="2023-09-13T17:45:59.002" v="52" actId="14100"/>
        <pc:sldMkLst>
          <pc:docMk/>
          <pc:sldMk cId="1089166211" sldId="387"/>
        </pc:sldMkLst>
        <pc:spChg chg="mod">
          <ac:chgData name="Mendes, Randi" userId="S::randi.mendes@uconn.edu::f5c3a59e-8909-4e3d-8ca9-94bfa85212bc" providerId="AD" clId="Web-{68F67ACF-C4B8-D11A-65E5-C2D0F711DE59}" dt="2023-09-13T17:45:59.002" v="52" actId="14100"/>
          <ac:spMkLst>
            <pc:docMk/>
            <pc:sldMk cId="1089166211" sldId="387"/>
            <ac:spMk id="2" creationId="{41B9A808-BBDD-9D4D-70EC-8D94A1F371EE}"/>
          </ac:spMkLst>
        </pc:spChg>
      </pc:sldChg>
      <pc:sldChg chg="modSp">
        <pc:chgData name="Mendes, Randi" userId="S::randi.mendes@uconn.edu::f5c3a59e-8909-4e3d-8ca9-94bfa85212bc" providerId="AD" clId="Web-{68F67ACF-C4B8-D11A-65E5-C2D0F711DE59}" dt="2023-09-13T17:51:58.881" v="95" actId="20577"/>
        <pc:sldMkLst>
          <pc:docMk/>
          <pc:sldMk cId="4072416675" sldId="388"/>
        </pc:sldMkLst>
        <pc:spChg chg="mod">
          <ac:chgData name="Mendes, Randi" userId="S::randi.mendes@uconn.edu::f5c3a59e-8909-4e3d-8ca9-94bfa85212bc" providerId="AD" clId="Web-{68F67ACF-C4B8-D11A-65E5-C2D0F711DE59}" dt="2023-09-13T17:51:58.881" v="95" actId="20577"/>
          <ac:spMkLst>
            <pc:docMk/>
            <pc:sldMk cId="4072416675" sldId="388"/>
            <ac:spMk id="2" creationId="{1A568864-4A62-0896-FBDA-8F5BCAB8820C}"/>
          </ac:spMkLst>
        </pc:spChg>
      </pc:sldChg>
      <pc:sldChg chg="modSp">
        <pc:chgData name="Mendes, Randi" userId="S::randi.mendes@uconn.edu::f5c3a59e-8909-4e3d-8ca9-94bfa85212bc" providerId="AD" clId="Web-{68F67ACF-C4B8-D11A-65E5-C2D0F711DE59}" dt="2023-09-13T17:33:21.256" v="5" actId="14100"/>
        <pc:sldMkLst>
          <pc:docMk/>
          <pc:sldMk cId="2583544469" sldId="390"/>
        </pc:sldMkLst>
        <pc:spChg chg="mod">
          <ac:chgData name="Mendes, Randi" userId="S::randi.mendes@uconn.edu::f5c3a59e-8909-4e3d-8ca9-94bfa85212bc" providerId="AD" clId="Web-{68F67ACF-C4B8-D11A-65E5-C2D0F711DE59}" dt="2023-09-13T17:33:12.318" v="1" actId="1076"/>
          <ac:spMkLst>
            <pc:docMk/>
            <pc:sldMk cId="2583544469" sldId="390"/>
            <ac:spMk id="2" creationId="{3483A9F0-0A91-DA93-6216-B6AD266885C6}"/>
          </ac:spMkLst>
        </pc:spChg>
        <pc:picChg chg="mod">
          <ac:chgData name="Mendes, Randi" userId="S::randi.mendes@uconn.edu::f5c3a59e-8909-4e3d-8ca9-94bfa85212bc" providerId="AD" clId="Web-{68F67ACF-C4B8-D11A-65E5-C2D0F711DE59}" dt="2023-09-13T17:33:21.256" v="5" actId="14100"/>
          <ac:picMkLst>
            <pc:docMk/>
            <pc:sldMk cId="2583544469" sldId="390"/>
            <ac:picMk id="8" creationId="{9B7F197D-B9A4-8F7F-20CB-1E60E7B2A854}"/>
          </ac:picMkLst>
        </pc:picChg>
        <pc:picChg chg="mod">
          <ac:chgData name="Mendes, Randi" userId="S::randi.mendes@uconn.edu::f5c3a59e-8909-4e3d-8ca9-94bfa85212bc" providerId="AD" clId="Web-{68F67ACF-C4B8-D11A-65E5-C2D0F711DE59}" dt="2023-09-13T17:33:16.178" v="3" actId="1076"/>
          <ac:picMkLst>
            <pc:docMk/>
            <pc:sldMk cId="2583544469" sldId="390"/>
            <ac:picMk id="10" creationId="{71E36EF8-9C65-FC97-31E6-05658491E3D9}"/>
          </ac:picMkLst>
        </pc:picChg>
      </pc:sldChg>
      <pc:sldChg chg="modSp">
        <pc:chgData name="Mendes, Randi" userId="S::randi.mendes@uconn.edu::f5c3a59e-8909-4e3d-8ca9-94bfa85212bc" providerId="AD" clId="Web-{68F67ACF-C4B8-D11A-65E5-C2D0F711DE59}" dt="2023-09-13T17:33:52.305" v="14" actId="1076"/>
        <pc:sldMkLst>
          <pc:docMk/>
          <pc:sldMk cId="654487099" sldId="391"/>
        </pc:sldMkLst>
        <pc:spChg chg="mod">
          <ac:chgData name="Mendes, Randi" userId="S::randi.mendes@uconn.edu::f5c3a59e-8909-4e3d-8ca9-94bfa85212bc" providerId="AD" clId="Web-{68F67ACF-C4B8-D11A-65E5-C2D0F711DE59}" dt="2023-09-13T17:33:41.929" v="7" actId="1076"/>
          <ac:spMkLst>
            <pc:docMk/>
            <pc:sldMk cId="654487099" sldId="391"/>
            <ac:spMk id="2" creationId="{3483A9F0-0A91-DA93-6216-B6AD266885C6}"/>
          </ac:spMkLst>
        </pc:spChg>
        <pc:picChg chg="mod">
          <ac:chgData name="Mendes, Randi" userId="S::randi.mendes@uconn.edu::f5c3a59e-8909-4e3d-8ca9-94bfa85212bc" providerId="AD" clId="Web-{68F67ACF-C4B8-D11A-65E5-C2D0F711DE59}" dt="2023-09-13T17:33:52.305" v="14" actId="1076"/>
          <ac:picMkLst>
            <pc:docMk/>
            <pc:sldMk cId="654487099" sldId="391"/>
            <ac:picMk id="5" creationId="{90CD34A0-6AE0-FBB7-A065-09034AE7E347}"/>
          </ac:picMkLst>
        </pc:picChg>
        <pc:picChg chg="mod">
          <ac:chgData name="Mendes, Randi" userId="S::randi.mendes@uconn.edu::f5c3a59e-8909-4e3d-8ca9-94bfa85212bc" providerId="AD" clId="Web-{68F67ACF-C4B8-D11A-65E5-C2D0F711DE59}" dt="2023-09-13T17:33:45.226" v="9" actId="1076"/>
          <ac:picMkLst>
            <pc:docMk/>
            <pc:sldMk cId="654487099" sldId="391"/>
            <ac:picMk id="9" creationId="{B0F17E83-AFCE-C431-3064-2B651846F4A5}"/>
          </ac:picMkLst>
        </pc:picChg>
      </pc:sldChg>
      <pc:sldChg chg="modSp">
        <pc:chgData name="Mendes, Randi" userId="S::randi.mendes@uconn.edu::f5c3a59e-8909-4e3d-8ca9-94bfa85212bc" providerId="AD" clId="Web-{68F67ACF-C4B8-D11A-65E5-C2D0F711DE59}" dt="2023-09-13T17:34:11.369" v="20" actId="1076"/>
        <pc:sldMkLst>
          <pc:docMk/>
          <pc:sldMk cId="3938157977" sldId="392"/>
        </pc:sldMkLst>
        <pc:spChg chg="mod">
          <ac:chgData name="Mendes, Randi" userId="S::randi.mendes@uconn.edu::f5c3a59e-8909-4e3d-8ca9-94bfa85212bc" providerId="AD" clId="Web-{68F67ACF-C4B8-D11A-65E5-C2D0F711DE59}" dt="2023-09-13T17:34:05.946" v="17" actId="1076"/>
          <ac:spMkLst>
            <pc:docMk/>
            <pc:sldMk cId="3938157977" sldId="392"/>
            <ac:spMk id="2" creationId="{3483A9F0-0A91-DA93-6216-B6AD266885C6}"/>
          </ac:spMkLst>
        </pc:spChg>
        <pc:picChg chg="mod">
          <ac:chgData name="Mendes, Randi" userId="S::randi.mendes@uconn.edu::f5c3a59e-8909-4e3d-8ca9-94bfa85212bc" providerId="AD" clId="Web-{68F67ACF-C4B8-D11A-65E5-C2D0F711DE59}" dt="2023-09-13T17:34:07.837" v="18" actId="14100"/>
          <ac:picMkLst>
            <pc:docMk/>
            <pc:sldMk cId="3938157977" sldId="392"/>
            <ac:picMk id="4" creationId="{A6922880-25D5-7026-AA5B-751A885D500C}"/>
          </ac:picMkLst>
        </pc:picChg>
        <pc:picChg chg="mod">
          <ac:chgData name="Mendes, Randi" userId="S::randi.mendes@uconn.edu::f5c3a59e-8909-4e3d-8ca9-94bfa85212bc" providerId="AD" clId="Web-{68F67ACF-C4B8-D11A-65E5-C2D0F711DE59}" dt="2023-09-13T17:34:11.369" v="20" actId="1076"/>
          <ac:picMkLst>
            <pc:docMk/>
            <pc:sldMk cId="3938157977" sldId="392"/>
            <ac:picMk id="7" creationId="{DFCFA4F5-CC93-C0C8-747E-E025B501E5E3}"/>
          </ac:picMkLst>
        </pc:picChg>
      </pc:sldChg>
      <pc:sldChg chg="delSp modSp delAnim">
        <pc:chgData name="Mendes, Randi" userId="S::randi.mendes@uconn.edu::f5c3a59e-8909-4e3d-8ca9-94bfa85212bc" providerId="AD" clId="Web-{68F67ACF-C4B8-D11A-65E5-C2D0F711DE59}" dt="2023-09-13T17:34:29.651" v="26" actId="14100"/>
        <pc:sldMkLst>
          <pc:docMk/>
          <pc:sldMk cId="2858593009" sldId="393"/>
        </pc:sldMkLst>
        <pc:spChg chg="mod">
          <ac:chgData name="Mendes, Randi" userId="S::randi.mendes@uconn.edu::f5c3a59e-8909-4e3d-8ca9-94bfa85212bc" providerId="AD" clId="Web-{68F67ACF-C4B8-D11A-65E5-C2D0F711DE59}" dt="2023-09-13T17:34:22.807" v="24" actId="1076"/>
          <ac:spMkLst>
            <pc:docMk/>
            <pc:sldMk cId="2858593009" sldId="393"/>
            <ac:spMk id="2" creationId="{3483A9F0-0A91-DA93-6216-B6AD266885C6}"/>
          </ac:spMkLst>
        </pc:spChg>
        <pc:picChg chg="mod">
          <ac:chgData name="Mendes, Randi" userId="S::randi.mendes@uconn.edu::f5c3a59e-8909-4e3d-8ca9-94bfa85212bc" providerId="AD" clId="Web-{68F67ACF-C4B8-D11A-65E5-C2D0F711DE59}" dt="2023-09-13T17:34:25.557" v="25" actId="14100"/>
          <ac:picMkLst>
            <pc:docMk/>
            <pc:sldMk cId="2858593009" sldId="393"/>
            <ac:picMk id="4" creationId="{AF13FEAC-9D5D-6AF9-639F-6FB6D77EB914}"/>
          </ac:picMkLst>
        </pc:picChg>
        <pc:picChg chg="del">
          <ac:chgData name="Mendes, Randi" userId="S::randi.mendes@uconn.edu::f5c3a59e-8909-4e3d-8ca9-94bfa85212bc" providerId="AD" clId="Web-{68F67ACF-C4B8-D11A-65E5-C2D0F711DE59}" dt="2023-09-13T17:34:17.181" v="22"/>
          <ac:picMkLst>
            <pc:docMk/>
            <pc:sldMk cId="2858593009" sldId="393"/>
            <ac:picMk id="10" creationId="{0BD0B118-3FC0-848C-5889-0A04AE2F84F3}"/>
          </ac:picMkLst>
        </pc:picChg>
        <pc:picChg chg="mod">
          <ac:chgData name="Mendes, Randi" userId="S::randi.mendes@uconn.edu::f5c3a59e-8909-4e3d-8ca9-94bfa85212bc" providerId="AD" clId="Web-{68F67ACF-C4B8-D11A-65E5-C2D0F711DE59}" dt="2023-09-13T17:34:29.651" v="26" actId="14100"/>
          <ac:picMkLst>
            <pc:docMk/>
            <pc:sldMk cId="2858593009" sldId="393"/>
            <ac:picMk id="12" creationId="{F40AB906-DE08-94AD-DE22-CA37199392E3}"/>
          </ac:picMkLst>
        </pc:picChg>
      </pc:sldChg>
      <pc:sldChg chg="modSp">
        <pc:chgData name="Mendes, Randi" userId="S::randi.mendes@uconn.edu::f5c3a59e-8909-4e3d-8ca9-94bfa85212bc" providerId="AD" clId="Web-{68F67ACF-C4B8-D11A-65E5-C2D0F711DE59}" dt="2023-09-13T17:34:41.558" v="33" actId="1076"/>
        <pc:sldMkLst>
          <pc:docMk/>
          <pc:sldMk cId="3135204976" sldId="394"/>
        </pc:sldMkLst>
        <pc:spChg chg="mod">
          <ac:chgData name="Mendes, Randi" userId="S::randi.mendes@uconn.edu::f5c3a59e-8909-4e3d-8ca9-94bfa85212bc" providerId="AD" clId="Web-{68F67ACF-C4B8-D11A-65E5-C2D0F711DE59}" dt="2023-09-13T17:34:34.182" v="28" actId="1076"/>
          <ac:spMkLst>
            <pc:docMk/>
            <pc:sldMk cId="3135204976" sldId="394"/>
            <ac:spMk id="2" creationId="{3483A9F0-0A91-DA93-6216-B6AD266885C6}"/>
          </ac:spMkLst>
        </pc:spChg>
        <pc:picChg chg="mod">
          <ac:chgData name="Mendes, Randi" userId="S::randi.mendes@uconn.edu::f5c3a59e-8909-4e3d-8ca9-94bfa85212bc" providerId="AD" clId="Web-{68F67ACF-C4B8-D11A-65E5-C2D0F711DE59}" dt="2023-09-13T17:34:41.558" v="33" actId="1076"/>
          <ac:picMkLst>
            <pc:docMk/>
            <pc:sldMk cId="3135204976" sldId="394"/>
            <ac:picMk id="4" creationId="{47A5CCBE-94D2-35D1-39CD-11E4BE69E8CF}"/>
          </ac:picMkLst>
        </pc:picChg>
        <pc:picChg chg="mod">
          <ac:chgData name="Mendes, Randi" userId="S::randi.mendes@uconn.edu::f5c3a59e-8909-4e3d-8ca9-94bfa85212bc" providerId="AD" clId="Web-{68F67ACF-C4B8-D11A-65E5-C2D0F711DE59}" dt="2023-09-13T17:34:39.386" v="32" actId="14100"/>
          <ac:picMkLst>
            <pc:docMk/>
            <pc:sldMk cId="3135204976" sldId="394"/>
            <ac:picMk id="7" creationId="{05FC152F-2FC8-DF87-439B-E79A23D9D9D9}"/>
          </ac:picMkLst>
        </pc:picChg>
      </pc:sldChg>
      <pc:sldChg chg="addSp delSp modSp new">
        <pc:chgData name="Mendes, Randi" userId="S::randi.mendes@uconn.edu::f5c3a59e-8909-4e3d-8ca9-94bfa85212bc" providerId="AD" clId="Web-{68F67ACF-C4B8-D11A-65E5-C2D0F711DE59}" dt="2023-09-13T17:40:17.467" v="38" actId="1076"/>
        <pc:sldMkLst>
          <pc:docMk/>
          <pc:sldMk cId="3041760786" sldId="395"/>
        </pc:sldMkLst>
        <pc:spChg chg="del">
          <ac:chgData name="Mendes, Randi" userId="S::randi.mendes@uconn.edu::f5c3a59e-8909-4e3d-8ca9-94bfa85212bc" providerId="AD" clId="Web-{68F67ACF-C4B8-D11A-65E5-C2D0F711DE59}" dt="2023-09-13T17:40:16.655" v="36"/>
          <ac:spMkLst>
            <pc:docMk/>
            <pc:sldMk cId="3041760786" sldId="395"/>
            <ac:spMk id="2" creationId="{F91C8735-527C-478A-FF63-BB41BB1E7776}"/>
          </ac:spMkLst>
        </pc:spChg>
        <pc:spChg chg="del">
          <ac:chgData name="Mendes, Randi" userId="S::randi.mendes@uconn.edu::f5c3a59e-8909-4e3d-8ca9-94bfa85212bc" providerId="AD" clId="Web-{68F67ACF-C4B8-D11A-65E5-C2D0F711DE59}" dt="2023-09-13T17:40:13.139" v="35"/>
          <ac:spMkLst>
            <pc:docMk/>
            <pc:sldMk cId="3041760786" sldId="395"/>
            <ac:spMk id="3" creationId="{04293C94-C39F-B779-13C5-C11E4F7A44E0}"/>
          </ac:spMkLst>
        </pc:spChg>
        <pc:picChg chg="add mod">
          <ac:chgData name="Mendes, Randi" userId="S::randi.mendes@uconn.edu::f5c3a59e-8909-4e3d-8ca9-94bfa85212bc" providerId="AD" clId="Web-{68F67ACF-C4B8-D11A-65E5-C2D0F711DE59}" dt="2023-09-13T17:40:17.467" v="38" actId="1076"/>
          <ac:picMkLst>
            <pc:docMk/>
            <pc:sldMk cId="3041760786" sldId="395"/>
            <ac:picMk id="5" creationId="{D601B503-531D-FE7A-C99E-B1C1EB11D5BD}"/>
          </ac:picMkLst>
        </pc:picChg>
      </pc:sldChg>
    </pc:docChg>
  </pc:docChgLst>
  <pc:docChgLst>
    <pc:chgData name="Malgioglio, Katherine" userId="S::katherine.malgioglio@uconn.edu::9fa33974-583d-4e0c-9460-2296c0f0b04a" providerId="AD" clId="Web-{8BC4E71F-394E-4885-9FAD-17C4C643274B}"/>
    <pc:docChg chg="addSld delSld modSld sldOrd">
      <pc:chgData name="Malgioglio, Katherine" userId="S::katherine.malgioglio@uconn.edu::9fa33974-583d-4e0c-9460-2296c0f0b04a" providerId="AD" clId="Web-{8BC4E71F-394E-4885-9FAD-17C4C643274B}" dt="2023-09-29T16:59:50.219" v="826"/>
      <pc:docMkLst>
        <pc:docMk/>
      </pc:docMkLst>
      <pc:sldChg chg="modSp">
        <pc:chgData name="Malgioglio, Katherine" userId="S::katherine.malgioglio@uconn.edu::9fa33974-583d-4e0c-9460-2296c0f0b04a" providerId="AD" clId="Web-{8BC4E71F-394E-4885-9FAD-17C4C643274B}" dt="2023-09-29T16:34:50.184" v="285" actId="20577"/>
        <pc:sldMkLst>
          <pc:docMk/>
          <pc:sldMk cId="91803869" sldId="339"/>
        </pc:sldMkLst>
        <pc:spChg chg="mod">
          <ac:chgData name="Malgioglio, Katherine" userId="S::katherine.malgioglio@uconn.edu::9fa33974-583d-4e0c-9460-2296c0f0b04a" providerId="AD" clId="Web-{8BC4E71F-394E-4885-9FAD-17C4C643274B}" dt="2023-09-29T16:34:50.184" v="285" actId="20577"/>
          <ac:spMkLst>
            <pc:docMk/>
            <pc:sldMk cId="91803869" sldId="339"/>
            <ac:spMk id="3" creationId="{9318EE76-BA3B-457B-B2D1-F96646D7C86E}"/>
          </ac:spMkLst>
        </pc:spChg>
      </pc:sldChg>
      <pc:sldChg chg="modSp">
        <pc:chgData name="Malgioglio, Katherine" userId="S::katherine.malgioglio@uconn.edu::9fa33974-583d-4e0c-9460-2296c0f0b04a" providerId="AD" clId="Web-{8BC4E71F-394E-4885-9FAD-17C4C643274B}" dt="2023-09-29T16:12:05.263" v="2" actId="20577"/>
        <pc:sldMkLst>
          <pc:docMk/>
          <pc:sldMk cId="869239333" sldId="372"/>
        </pc:sldMkLst>
        <pc:spChg chg="mod">
          <ac:chgData name="Malgioglio, Katherine" userId="S::katherine.malgioglio@uconn.edu::9fa33974-583d-4e0c-9460-2296c0f0b04a" providerId="AD" clId="Web-{8BC4E71F-394E-4885-9FAD-17C4C643274B}" dt="2023-09-29T16:12:05.263" v="2" actId="20577"/>
          <ac:spMkLst>
            <pc:docMk/>
            <pc:sldMk cId="869239333" sldId="372"/>
            <ac:spMk id="3" creationId="{79E216F7-AB77-6068-9D21-AB7CCBD74E24}"/>
          </ac:spMkLst>
        </pc:spChg>
      </pc:sldChg>
      <pc:sldChg chg="ord">
        <pc:chgData name="Malgioglio, Katherine" userId="S::katherine.malgioglio@uconn.edu::9fa33974-583d-4e0c-9460-2296c0f0b04a" providerId="AD" clId="Web-{8BC4E71F-394E-4885-9FAD-17C4C643274B}" dt="2023-09-29T16:59:50.219" v="826"/>
        <pc:sldMkLst>
          <pc:docMk/>
          <pc:sldMk cId="263461941" sldId="374"/>
        </pc:sldMkLst>
      </pc:sldChg>
      <pc:sldChg chg="addSp delSp modSp ord">
        <pc:chgData name="Malgioglio, Katherine" userId="S::katherine.malgioglio@uconn.edu::9fa33974-583d-4e0c-9460-2296c0f0b04a" providerId="AD" clId="Web-{8BC4E71F-394E-4885-9FAD-17C4C643274B}" dt="2023-09-29T16:51:08.170" v="795" actId="20577"/>
        <pc:sldMkLst>
          <pc:docMk/>
          <pc:sldMk cId="317434927" sldId="375"/>
        </pc:sldMkLst>
        <pc:spChg chg="add del mod">
          <ac:chgData name="Malgioglio, Katherine" userId="S::katherine.malgioglio@uconn.edu::9fa33974-583d-4e0c-9460-2296c0f0b04a" providerId="AD" clId="Web-{8BC4E71F-394E-4885-9FAD-17C4C643274B}" dt="2023-09-29T16:22:24.659" v="224"/>
          <ac:spMkLst>
            <pc:docMk/>
            <pc:sldMk cId="317434927" sldId="375"/>
            <ac:spMk id="1882" creationId="{BCE42AFE-A2C5-78A0-1A83-3CD258D95B8E}"/>
          </ac:spMkLst>
        </pc:spChg>
        <pc:spChg chg="add del mod">
          <ac:chgData name="Malgioglio, Katherine" userId="S::katherine.malgioglio@uconn.edu::9fa33974-583d-4e0c-9460-2296c0f0b04a" providerId="AD" clId="Web-{8BC4E71F-394E-4885-9FAD-17C4C643274B}" dt="2023-09-29T16:36:47.954" v="351"/>
          <ac:spMkLst>
            <pc:docMk/>
            <pc:sldMk cId="317434927" sldId="375"/>
            <ac:spMk id="1913" creationId="{15403E69-8E72-84D4-2C4A-D02316842B4D}"/>
          </ac:spMkLst>
        </pc:spChg>
        <pc:graphicFrameChg chg="mod modGraphic">
          <ac:chgData name="Malgioglio, Katherine" userId="S::katherine.malgioglio@uconn.edu::9fa33974-583d-4e0c-9460-2296c0f0b04a" providerId="AD" clId="Web-{8BC4E71F-394E-4885-9FAD-17C4C643274B}" dt="2023-09-29T16:51:08.170" v="795" actId="20577"/>
          <ac:graphicFrameMkLst>
            <pc:docMk/>
            <pc:sldMk cId="317434927" sldId="375"/>
            <ac:graphicFrameMk id="4" creationId="{AACB0145-79A2-EFEC-9843-8F07E19F8669}"/>
          </ac:graphicFrameMkLst>
        </pc:graphicFrameChg>
      </pc:sldChg>
      <pc:sldChg chg="del">
        <pc:chgData name="Malgioglio, Katherine" userId="S::katherine.malgioglio@uconn.edu::9fa33974-583d-4e0c-9460-2296c0f0b04a" providerId="AD" clId="Web-{8BC4E71F-394E-4885-9FAD-17C4C643274B}" dt="2023-09-29T16:51:47.671" v="805"/>
        <pc:sldMkLst>
          <pc:docMk/>
          <pc:sldMk cId="3148763859" sldId="378"/>
        </pc:sldMkLst>
      </pc:sldChg>
      <pc:sldChg chg="del">
        <pc:chgData name="Malgioglio, Katherine" userId="S::katherine.malgioglio@uconn.edu::9fa33974-583d-4e0c-9460-2296c0f0b04a" providerId="AD" clId="Web-{8BC4E71F-394E-4885-9FAD-17C4C643274B}" dt="2023-09-29T16:51:37.999" v="803"/>
        <pc:sldMkLst>
          <pc:docMk/>
          <pc:sldMk cId="3373871274" sldId="379"/>
        </pc:sldMkLst>
      </pc:sldChg>
      <pc:sldChg chg="modSp">
        <pc:chgData name="Malgioglio, Katherine" userId="S::katherine.malgioglio@uconn.edu::9fa33974-583d-4e0c-9460-2296c0f0b04a" providerId="AD" clId="Web-{8BC4E71F-394E-4885-9FAD-17C4C643274B}" dt="2023-09-29T16:52:17.985" v="807" actId="20577"/>
        <pc:sldMkLst>
          <pc:docMk/>
          <pc:sldMk cId="1122469864" sldId="380"/>
        </pc:sldMkLst>
        <pc:spChg chg="mod">
          <ac:chgData name="Malgioglio, Katherine" userId="S::katherine.malgioglio@uconn.edu::9fa33974-583d-4e0c-9460-2296c0f0b04a" providerId="AD" clId="Web-{8BC4E71F-394E-4885-9FAD-17C4C643274B}" dt="2023-09-29T16:35:06.310" v="298" actId="20577"/>
          <ac:spMkLst>
            <pc:docMk/>
            <pc:sldMk cId="1122469864" sldId="380"/>
            <ac:spMk id="2" creationId="{DA0E3D00-79C5-8F27-CD97-BF9B55AF7CFF}"/>
          </ac:spMkLst>
        </pc:spChg>
        <pc:spChg chg="mod">
          <ac:chgData name="Malgioglio, Katherine" userId="S::katherine.malgioglio@uconn.edu::9fa33974-583d-4e0c-9460-2296c0f0b04a" providerId="AD" clId="Web-{8BC4E71F-394E-4885-9FAD-17C4C643274B}" dt="2023-09-29T16:52:17.985" v="807" actId="20577"/>
          <ac:spMkLst>
            <pc:docMk/>
            <pc:sldMk cId="1122469864" sldId="380"/>
            <ac:spMk id="3" creationId="{8C23D892-1BA6-D148-47FF-631ED61060F2}"/>
          </ac:spMkLst>
        </pc:spChg>
      </pc:sldChg>
      <pc:sldChg chg="modSp">
        <pc:chgData name="Malgioglio, Katherine" userId="S::katherine.malgioglio@uconn.edu::9fa33974-583d-4e0c-9460-2296c0f0b04a" providerId="AD" clId="Web-{8BC4E71F-394E-4885-9FAD-17C4C643274B}" dt="2023-09-29T16:52:37.111" v="813" actId="20577"/>
        <pc:sldMkLst>
          <pc:docMk/>
          <pc:sldMk cId="2515200062" sldId="381"/>
        </pc:sldMkLst>
        <pc:spChg chg="mod">
          <ac:chgData name="Malgioglio, Katherine" userId="S::katherine.malgioglio@uconn.edu::9fa33974-583d-4e0c-9460-2296c0f0b04a" providerId="AD" clId="Web-{8BC4E71F-394E-4885-9FAD-17C4C643274B}" dt="2023-09-29T16:35:23.576" v="304" actId="20577"/>
          <ac:spMkLst>
            <pc:docMk/>
            <pc:sldMk cId="2515200062" sldId="381"/>
            <ac:spMk id="2" creationId="{94984B2F-612A-46D8-EE87-0EA16CFC8474}"/>
          </ac:spMkLst>
        </pc:spChg>
        <pc:spChg chg="mod">
          <ac:chgData name="Malgioglio, Katherine" userId="S::katherine.malgioglio@uconn.edu::9fa33974-583d-4e0c-9460-2296c0f0b04a" providerId="AD" clId="Web-{8BC4E71F-394E-4885-9FAD-17C4C643274B}" dt="2023-09-29T16:52:37.111" v="813" actId="20577"/>
          <ac:spMkLst>
            <pc:docMk/>
            <pc:sldMk cId="2515200062" sldId="381"/>
            <ac:spMk id="3" creationId="{E52F7D34-72C1-692B-9224-E0F35A2DF5A4}"/>
          </ac:spMkLst>
        </pc:spChg>
      </pc:sldChg>
      <pc:sldChg chg="modSp">
        <pc:chgData name="Malgioglio, Katherine" userId="S::katherine.malgioglio@uconn.edu::9fa33974-583d-4e0c-9460-2296c0f0b04a" providerId="AD" clId="Web-{8BC4E71F-394E-4885-9FAD-17C4C643274B}" dt="2023-09-29T16:58:51.764" v="814" actId="20577"/>
        <pc:sldMkLst>
          <pc:docMk/>
          <pc:sldMk cId="17919320" sldId="382"/>
        </pc:sldMkLst>
        <pc:spChg chg="mod">
          <ac:chgData name="Malgioglio, Katherine" userId="S::katherine.malgioglio@uconn.edu::9fa33974-583d-4e0c-9460-2296c0f0b04a" providerId="AD" clId="Web-{8BC4E71F-394E-4885-9FAD-17C4C643274B}" dt="2023-09-29T16:58:51.764" v="814" actId="20577"/>
          <ac:spMkLst>
            <pc:docMk/>
            <pc:sldMk cId="17919320" sldId="382"/>
            <ac:spMk id="3" creationId="{056FBAC0-A632-9B00-E93E-41ECCA59452F}"/>
          </ac:spMkLst>
        </pc:spChg>
      </pc:sldChg>
      <pc:sldChg chg="del">
        <pc:chgData name="Malgioglio, Katherine" userId="S::katherine.malgioglio@uconn.edu::9fa33974-583d-4e0c-9460-2296c0f0b04a" providerId="AD" clId="Web-{8BC4E71F-394E-4885-9FAD-17C4C643274B}" dt="2023-09-29T16:35:33.389" v="305"/>
        <pc:sldMkLst>
          <pc:docMk/>
          <pc:sldMk cId="869820638" sldId="383"/>
        </pc:sldMkLst>
      </pc:sldChg>
      <pc:sldChg chg="modSp ord">
        <pc:chgData name="Malgioglio, Katherine" userId="S::katherine.malgioglio@uconn.edu::9fa33974-583d-4e0c-9460-2296c0f0b04a" providerId="AD" clId="Web-{8BC4E71F-394E-4885-9FAD-17C4C643274B}" dt="2023-09-29T16:59:40.172" v="825"/>
        <pc:sldMkLst>
          <pc:docMk/>
          <pc:sldMk cId="1084867624" sldId="384"/>
        </pc:sldMkLst>
        <pc:spChg chg="mod">
          <ac:chgData name="Malgioglio, Katherine" userId="S::katherine.malgioglio@uconn.edu::9fa33974-583d-4e0c-9460-2296c0f0b04a" providerId="AD" clId="Web-{8BC4E71F-394E-4885-9FAD-17C4C643274B}" dt="2023-09-29T16:51:35.812" v="802" actId="20577"/>
          <ac:spMkLst>
            <pc:docMk/>
            <pc:sldMk cId="1084867624" sldId="384"/>
            <ac:spMk id="2" creationId="{41B9A808-BBDD-9D4D-70EC-8D94A1F371EE}"/>
          </ac:spMkLst>
        </pc:spChg>
      </pc:sldChg>
      <pc:sldChg chg="del">
        <pc:chgData name="Malgioglio, Katherine" userId="S::katherine.malgioglio@uconn.edu::9fa33974-583d-4e0c-9460-2296c0f0b04a" providerId="AD" clId="Web-{8BC4E71F-394E-4885-9FAD-17C4C643274B}" dt="2023-09-29T16:34:50.919" v="286"/>
        <pc:sldMkLst>
          <pc:docMk/>
          <pc:sldMk cId="2346758979" sldId="386"/>
        </pc:sldMkLst>
      </pc:sldChg>
      <pc:sldChg chg="delSp modSp">
        <pc:chgData name="Malgioglio, Katherine" userId="S::katherine.malgioglio@uconn.edu::9fa33974-583d-4e0c-9460-2296c0f0b04a" providerId="AD" clId="Web-{8BC4E71F-394E-4885-9FAD-17C4C643274B}" dt="2023-09-29T16:59:18.780" v="824" actId="20577"/>
        <pc:sldMkLst>
          <pc:docMk/>
          <pc:sldMk cId="4072416675" sldId="388"/>
        </pc:sldMkLst>
        <pc:spChg chg="mod">
          <ac:chgData name="Malgioglio, Katherine" userId="S::katherine.malgioglio@uconn.edu::9fa33974-583d-4e0c-9460-2296c0f0b04a" providerId="AD" clId="Web-{8BC4E71F-394E-4885-9FAD-17C4C643274B}" dt="2023-09-29T16:59:18.780" v="824" actId="20577"/>
          <ac:spMkLst>
            <pc:docMk/>
            <pc:sldMk cId="4072416675" sldId="388"/>
            <ac:spMk id="2" creationId="{1A568864-4A62-0896-FBDA-8F5BCAB8820C}"/>
          </ac:spMkLst>
        </pc:spChg>
        <pc:spChg chg="del">
          <ac:chgData name="Malgioglio, Katherine" userId="S::katherine.malgioglio@uconn.edu::9fa33974-583d-4e0c-9460-2296c0f0b04a" providerId="AD" clId="Web-{8BC4E71F-394E-4885-9FAD-17C4C643274B}" dt="2023-09-29T16:59:16.186" v="823"/>
          <ac:spMkLst>
            <pc:docMk/>
            <pc:sldMk cId="4072416675" sldId="388"/>
            <ac:spMk id="4" creationId="{FD1340ED-BC6F-C617-2F8E-B0357ADDA75B}"/>
          </ac:spMkLst>
        </pc:spChg>
        <pc:spChg chg="del">
          <ac:chgData name="Malgioglio, Katherine" userId="S::katherine.malgioglio@uconn.edu::9fa33974-583d-4e0c-9460-2296c0f0b04a" providerId="AD" clId="Web-{8BC4E71F-394E-4885-9FAD-17C4C643274B}" dt="2023-09-29T16:59:12.249" v="822"/>
          <ac:spMkLst>
            <pc:docMk/>
            <pc:sldMk cId="4072416675" sldId="388"/>
            <ac:spMk id="5" creationId="{CA920B4B-4BFF-9F1F-5132-40095CA01CC2}"/>
          </ac:spMkLst>
        </pc:spChg>
        <pc:spChg chg="del">
          <ac:chgData name="Malgioglio, Katherine" userId="S::katherine.malgioglio@uconn.edu::9fa33974-583d-4e0c-9460-2296c0f0b04a" providerId="AD" clId="Web-{8BC4E71F-394E-4885-9FAD-17C4C643274B}" dt="2023-09-29T16:59:12.249" v="821"/>
          <ac:spMkLst>
            <pc:docMk/>
            <pc:sldMk cId="4072416675" sldId="388"/>
            <ac:spMk id="6" creationId="{4C8BB7AF-4F18-36B2-2D46-16EB53E0ED15}"/>
          </ac:spMkLst>
        </pc:spChg>
        <pc:spChg chg="del">
          <ac:chgData name="Malgioglio, Katherine" userId="S::katherine.malgioglio@uconn.edu::9fa33974-583d-4e0c-9460-2296c0f0b04a" providerId="AD" clId="Web-{8BC4E71F-394E-4885-9FAD-17C4C643274B}" dt="2023-09-29T16:59:12.249" v="820"/>
          <ac:spMkLst>
            <pc:docMk/>
            <pc:sldMk cId="4072416675" sldId="388"/>
            <ac:spMk id="9" creationId="{D9C5CAA6-5566-4B0B-6064-4FFF56D23151}"/>
          </ac:spMkLst>
        </pc:spChg>
        <pc:spChg chg="del">
          <ac:chgData name="Malgioglio, Katherine" userId="S::katherine.malgioglio@uconn.edu::9fa33974-583d-4e0c-9460-2296c0f0b04a" providerId="AD" clId="Web-{8BC4E71F-394E-4885-9FAD-17C4C643274B}" dt="2023-09-29T16:59:12.249" v="819"/>
          <ac:spMkLst>
            <pc:docMk/>
            <pc:sldMk cId="4072416675" sldId="388"/>
            <ac:spMk id="10" creationId="{54522BBA-D2D8-A932-379F-AE3410AF232F}"/>
          </ac:spMkLst>
        </pc:spChg>
        <pc:picChg chg="del">
          <ac:chgData name="Malgioglio, Katherine" userId="S::katherine.malgioglio@uconn.edu::9fa33974-583d-4e0c-9460-2296c0f0b04a" providerId="AD" clId="Web-{8BC4E71F-394E-4885-9FAD-17C4C643274B}" dt="2023-09-29T16:59:09.124" v="818"/>
          <ac:picMkLst>
            <pc:docMk/>
            <pc:sldMk cId="4072416675" sldId="388"/>
            <ac:picMk id="3" creationId="{D8F6F74C-AE40-89F9-A830-959438D1144F}"/>
          </ac:picMkLst>
        </pc:picChg>
      </pc:sldChg>
      <pc:sldChg chg="del">
        <pc:chgData name="Malgioglio, Katherine" userId="S::katherine.malgioglio@uconn.edu::9fa33974-583d-4e0c-9460-2296c0f0b04a" providerId="AD" clId="Web-{8BC4E71F-394E-4885-9FAD-17C4C643274B}" dt="2023-09-29T16:51:39.921" v="804"/>
        <pc:sldMkLst>
          <pc:docMk/>
          <pc:sldMk cId="3762424497" sldId="396"/>
        </pc:sldMkLst>
      </pc:sldChg>
      <pc:sldChg chg="new del">
        <pc:chgData name="Malgioglio, Katherine" userId="S::katherine.malgioglio@uconn.edu::9fa33974-583d-4e0c-9460-2296c0f0b04a" providerId="AD" clId="Web-{8BC4E71F-394E-4885-9FAD-17C4C643274B}" dt="2023-09-29T16:12:28.280" v="5"/>
        <pc:sldMkLst>
          <pc:docMk/>
          <pc:sldMk cId="2201862210" sldId="397"/>
        </pc:sldMkLst>
      </pc:sldChg>
      <pc:sldChg chg="modSp add replId">
        <pc:chgData name="Malgioglio, Katherine" userId="S::katherine.malgioglio@uconn.edu::9fa33974-583d-4e0c-9460-2296c0f0b04a" providerId="AD" clId="Web-{8BC4E71F-394E-4885-9FAD-17C4C643274B}" dt="2023-09-29T16:12:59.234" v="21" actId="20577"/>
        <pc:sldMkLst>
          <pc:docMk/>
          <pc:sldMk cId="2125655484" sldId="398"/>
        </pc:sldMkLst>
        <pc:spChg chg="mod">
          <ac:chgData name="Malgioglio, Katherine" userId="S::katherine.malgioglio@uconn.edu::9fa33974-583d-4e0c-9460-2296c0f0b04a" providerId="AD" clId="Web-{8BC4E71F-394E-4885-9FAD-17C4C643274B}" dt="2023-09-29T16:12:59.234" v="21" actId="20577"/>
          <ac:spMkLst>
            <pc:docMk/>
            <pc:sldMk cId="2125655484" sldId="398"/>
            <ac:spMk id="2" creationId="{B83434BF-F7F0-4378-E634-334A75615066}"/>
          </ac:spMkLst>
        </pc:spChg>
      </pc:sldChg>
      <pc:sldChg chg="modSp add replId">
        <pc:chgData name="Malgioglio, Katherine" userId="S::katherine.malgioglio@uconn.edu::9fa33974-583d-4e0c-9460-2296c0f0b04a" providerId="AD" clId="Web-{8BC4E71F-394E-4885-9FAD-17C4C643274B}" dt="2023-09-29T16:15:03.925" v="39" actId="20577"/>
        <pc:sldMkLst>
          <pc:docMk/>
          <pc:sldMk cId="257304696" sldId="399"/>
        </pc:sldMkLst>
        <pc:spChg chg="mod">
          <ac:chgData name="Malgioglio, Katherine" userId="S::katherine.malgioglio@uconn.edu::9fa33974-583d-4e0c-9460-2296c0f0b04a" providerId="AD" clId="Web-{8BC4E71F-394E-4885-9FAD-17C4C643274B}" dt="2023-09-29T16:15:03.925" v="39" actId="20577"/>
          <ac:spMkLst>
            <pc:docMk/>
            <pc:sldMk cId="257304696" sldId="399"/>
            <ac:spMk id="2" creationId="{B83434BF-F7F0-4378-E634-334A75615066}"/>
          </ac:spMkLst>
        </pc:spChg>
      </pc:sldChg>
    </pc:docChg>
  </pc:docChgLst>
  <pc:docChgLst>
    <pc:chgData name="Malgioglio, Katherine" userId="S::katherine.malgioglio@uconn.edu::9fa33974-583d-4e0c-9460-2296c0f0b04a" providerId="AD" clId="Web-{80D93A40-C7D9-4332-94A2-8586F35CC215}"/>
    <pc:docChg chg="modSld">
      <pc:chgData name="Malgioglio, Katherine" userId="S::katherine.malgioglio@uconn.edu::9fa33974-583d-4e0c-9460-2296c0f0b04a" providerId="AD" clId="Web-{80D93A40-C7D9-4332-94A2-8586F35CC215}" dt="2023-10-06T19:11:39.188" v="19"/>
      <pc:docMkLst>
        <pc:docMk/>
      </pc:docMkLst>
      <pc:sldChg chg="modSp addCm">
        <pc:chgData name="Malgioglio, Katherine" userId="S::katherine.malgioglio@uconn.edu::9fa33974-583d-4e0c-9460-2296c0f0b04a" providerId="AD" clId="Web-{80D93A40-C7D9-4332-94A2-8586F35CC215}" dt="2023-10-06T19:11:39.188" v="19"/>
        <pc:sldMkLst>
          <pc:docMk/>
          <pc:sldMk cId="1747424018" sldId="400"/>
        </pc:sldMkLst>
        <pc:spChg chg="mod">
          <ac:chgData name="Malgioglio, Katherine" userId="S::katherine.malgioglio@uconn.edu::9fa33974-583d-4e0c-9460-2296c0f0b04a" providerId="AD" clId="Web-{80D93A40-C7D9-4332-94A2-8586F35CC215}" dt="2023-10-06T19:11:22.562" v="18" actId="20577"/>
          <ac:spMkLst>
            <pc:docMk/>
            <pc:sldMk cId="1747424018" sldId="400"/>
            <ac:spMk id="1931" creationId="{EDCC6D81-CB80-13D6-A2BC-16B657017BA8}"/>
          </ac:spMkLst>
        </pc:spChg>
        <pc:extLst>
          <p:ext xmlns:p="http://schemas.openxmlformats.org/presentationml/2006/main" uri="{D6D511B9-2390-475A-947B-AFAB55BFBCF1}">
            <pc226:cmChg xmlns:pc226="http://schemas.microsoft.com/office/powerpoint/2022/06/main/command" chg="add">
              <pc226:chgData name="Malgioglio, Katherine" userId="S::katherine.malgioglio@uconn.edu::9fa33974-583d-4e0c-9460-2296c0f0b04a" providerId="AD" clId="Web-{80D93A40-C7D9-4332-94A2-8586F35CC215}" dt="2023-10-06T19:11:39.188" v="19"/>
              <pc2:cmMkLst xmlns:pc2="http://schemas.microsoft.com/office/powerpoint/2019/9/main/command">
                <pc:docMk/>
                <pc:sldMk cId="1747424018" sldId="400"/>
                <pc2:cmMk id="{34D6FC39-88FC-4097-9E06-B955EDBB58CB}"/>
              </pc2:cmMkLst>
            </pc226:cmChg>
          </p:ext>
        </pc:extLst>
      </pc:sldChg>
    </pc:docChg>
  </pc:docChgLst>
  <pc:docChgLst>
    <pc:chgData name="Parekh, Rupal" userId="S::rupal.parekh@uconn.edu::d24fc27e-b4eb-4d9d-84ee-d79950970930" providerId="AD" clId="Web-{20C6BCF5-CC5E-279D-2260-D1010ABFD2C3}"/>
    <pc:docChg chg="modSld">
      <pc:chgData name="Parekh, Rupal" userId="S::rupal.parekh@uconn.edu::d24fc27e-b4eb-4d9d-84ee-d79950970930" providerId="AD" clId="Web-{20C6BCF5-CC5E-279D-2260-D1010ABFD2C3}" dt="2023-09-20T15:18:29.834" v="227"/>
      <pc:docMkLst>
        <pc:docMk/>
      </pc:docMkLst>
      <pc:sldChg chg="modNotes">
        <pc:chgData name="Parekh, Rupal" userId="S::rupal.parekh@uconn.edu::d24fc27e-b4eb-4d9d-84ee-d79950970930" providerId="AD" clId="Web-{20C6BCF5-CC5E-279D-2260-D1010ABFD2C3}" dt="2023-09-20T15:07:23.800" v="47"/>
        <pc:sldMkLst>
          <pc:docMk/>
          <pc:sldMk cId="869239333" sldId="372"/>
        </pc:sldMkLst>
      </pc:sldChg>
      <pc:sldChg chg="modNotes">
        <pc:chgData name="Parekh, Rupal" userId="S::rupal.parekh@uconn.edu::d24fc27e-b4eb-4d9d-84ee-d79950970930" providerId="AD" clId="Web-{20C6BCF5-CC5E-279D-2260-D1010ABFD2C3}" dt="2023-09-20T15:18:29.834" v="227"/>
        <pc:sldMkLst>
          <pc:docMk/>
          <pc:sldMk cId="1122469864" sldId="380"/>
        </pc:sldMkLst>
      </pc:sldChg>
      <pc:sldChg chg="modNotes">
        <pc:chgData name="Parekh, Rupal" userId="S::rupal.parekh@uconn.edu::d24fc27e-b4eb-4d9d-84ee-d79950970930" providerId="AD" clId="Web-{20C6BCF5-CC5E-279D-2260-D1010ABFD2C3}" dt="2023-09-20T15:14:13.549" v="222"/>
        <pc:sldMkLst>
          <pc:docMk/>
          <pc:sldMk cId="3041760786" sldId="395"/>
        </pc:sldMkLst>
      </pc:sldChg>
    </pc:docChg>
  </pc:docChgLst>
  <pc:docChgLst>
    <pc:chgData name="Malgioglio, Katherine" userId="S::katherine.malgioglio@uconn.edu::9fa33974-583d-4e0c-9460-2296c0f0b04a" providerId="AD" clId="Web-{D2E04C09-288B-4157-81FE-B37A7714316B}"/>
    <pc:docChg chg="modSld sldOrd">
      <pc:chgData name="Malgioglio, Katherine" userId="S::katherine.malgioglio@uconn.edu::9fa33974-583d-4e0c-9460-2296c0f0b04a" providerId="AD" clId="Web-{D2E04C09-288B-4157-81FE-B37A7714316B}" dt="2023-10-04T16:47:41.125" v="1177" actId="1076"/>
      <pc:docMkLst>
        <pc:docMk/>
      </pc:docMkLst>
      <pc:sldChg chg="modSp">
        <pc:chgData name="Malgioglio, Katherine" userId="S::katherine.malgioglio@uconn.edu::9fa33974-583d-4e0c-9460-2296c0f0b04a" providerId="AD" clId="Web-{D2E04C09-288B-4157-81FE-B37A7714316B}" dt="2023-10-04T16:44:06.182" v="1064" actId="20577"/>
        <pc:sldMkLst>
          <pc:docMk/>
          <pc:sldMk cId="869239333" sldId="372"/>
        </pc:sldMkLst>
        <pc:spChg chg="mod">
          <ac:chgData name="Malgioglio, Katherine" userId="S::katherine.malgioglio@uconn.edu::9fa33974-583d-4e0c-9460-2296c0f0b04a" providerId="AD" clId="Web-{D2E04C09-288B-4157-81FE-B37A7714316B}" dt="2023-10-04T16:44:06.182" v="1064" actId="20577"/>
          <ac:spMkLst>
            <pc:docMk/>
            <pc:sldMk cId="869239333" sldId="372"/>
            <ac:spMk id="2" creationId="{B83434BF-F7F0-4378-E634-334A75615066}"/>
          </ac:spMkLst>
        </pc:spChg>
        <pc:spChg chg="mod">
          <ac:chgData name="Malgioglio, Katherine" userId="S::katherine.malgioglio@uconn.edu::9fa33974-583d-4e0c-9460-2296c0f0b04a" providerId="AD" clId="Web-{D2E04C09-288B-4157-81FE-B37A7714316B}" dt="2023-10-04T16:29:58.179" v="957" actId="20577"/>
          <ac:spMkLst>
            <pc:docMk/>
            <pc:sldMk cId="869239333" sldId="372"/>
            <ac:spMk id="4" creationId="{8D5A231D-0B16-615B-F72C-80FAAC56D6F6}"/>
          </ac:spMkLst>
        </pc:spChg>
      </pc:sldChg>
      <pc:sldChg chg="modSp ord">
        <pc:chgData name="Malgioglio, Katherine" userId="S::katherine.malgioglio@uconn.edu::9fa33974-583d-4e0c-9460-2296c0f0b04a" providerId="AD" clId="Web-{D2E04C09-288B-4157-81FE-B37A7714316B}" dt="2023-10-04T16:46:47.249" v="1170" actId="14100"/>
        <pc:sldMkLst>
          <pc:docMk/>
          <pc:sldMk cId="1122469864" sldId="380"/>
        </pc:sldMkLst>
        <pc:spChg chg="mod">
          <ac:chgData name="Malgioglio, Katherine" userId="S::katherine.malgioglio@uconn.edu::9fa33974-583d-4e0c-9460-2296c0f0b04a" providerId="AD" clId="Web-{D2E04C09-288B-4157-81FE-B37A7714316B}" dt="2023-10-04T16:41:24.679" v="1060" actId="20577"/>
          <ac:spMkLst>
            <pc:docMk/>
            <pc:sldMk cId="1122469864" sldId="380"/>
            <ac:spMk id="2" creationId="{DA0E3D00-79C5-8F27-CD97-BF9B55AF7CFF}"/>
          </ac:spMkLst>
        </pc:spChg>
        <pc:spChg chg="mod">
          <ac:chgData name="Malgioglio, Katherine" userId="S::katherine.malgioglio@uconn.edu::9fa33974-583d-4e0c-9460-2296c0f0b04a" providerId="AD" clId="Web-{D2E04C09-288B-4157-81FE-B37A7714316B}" dt="2023-10-04T16:46:47.249" v="1170" actId="14100"/>
          <ac:spMkLst>
            <pc:docMk/>
            <pc:sldMk cId="1122469864" sldId="380"/>
            <ac:spMk id="3" creationId="{8C23D892-1BA6-D148-47FF-631ED61060F2}"/>
          </ac:spMkLst>
        </pc:spChg>
      </pc:sldChg>
      <pc:sldChg chg="modSp ord">
        <pc:chgData name="Malgioglio, Katherine" userId="S::katherine.malgioglio@uconn.edu::9fa33974-583d-4e0c-9460-2296c0f0b04a" providerId="AD" clId="Web-{D2E04C09-288B-4157-81FE-B37A7714316B}" dt="2023-10-04T16:29:21.397" v="952" actId="20577"/>
        <pc:sldMkLst>
          <pc:docMk/>
          <pc:sldMk cId="257304696" sldId="399"/>
        </pc:sldMkLst>
        <pc:spChg chg="mod">
          <ac:chgData name="Malgioglio, Katherine" userId="S::katherine.malgioglio@uconn.edu::9fa33974-583d-4e0c-9460-2296c0f0b04a" providerId="AD" clId="Web-{D2E04C09-288B-4157-81FE-B37A7714316B}" dt="2023-10-04T16:29:21.397" v="952" actId="20577"/>
          <ac:spMkLst>
            <pc:docMk/>
            <pc:sldMk cId="257304696" sldId="399"/>
            <ac:spMk id="3" creationId="{79E216F7-AB77-6068-9D21-AB7CCBD74E24}"/>
          </ac:spMkLst>
        </pc:spChg>
      </pc:sldChg>
      <pc:sldChg chg="addSp delSp modSp">
        <pc:chgData name="Malgioglio, Katherine" userId="S::katherine.malgioglio@uconn.edu::9fa33974-583d-4e0c-9460-2296c0f0b04a" providerId="AD" clId="Web-{D2E04C09-288B-4157-81FE-B37A7714316B}" dt="2023-10-04T16:47:41.125" v="1177" actId="1076"/>
        <pc:sldMkLst>
          <pc:docMk/>
          <pc:sldMk cId="1747424018" sldId="400"/>
        </pc:sldMkLst>
        <pc:spChg chg="mod">
          <ac:chgData name="Malgioglio, Katherine" userId="S::katherine.malgioglio@uconn.edu::9fa33974-583d-4e0c-9460-2296c0f0b04a" providerId="AD" clId="Web-{D2E04C09-288B-4157-81FE-B37A7714316B}" dt="2023-10-04T16:47:41.125" v="1177" actId="1076"/>
          <ac:spMkLst>
            <pc:docMk/>
            <pc:sldMk cId="1747424018" sldId="400"/>
            <ac:spMk id="2" creationId="{B83434BF-F7F0-4378-E634-334A75615066}"/>
          </ac:spMkLst>
        </pc:spChg>
        <pc:spChg chg="add del">
          <ac:chgData name="Malgioglio, Katherine" userId="S::katherine.malgioglio@uconn.edu::9fa33974-583d-4e0c-9460-2296c0f0b04a" providerId="AD" clId="Web-{D2E04C09-288B-4157-81FE-B37A7714316B}" dt="2023-10-04T15:14:50.162" v="44"/>
          <ac:spMkLst>
            <pc:docMk/>
            <pc:sldMk cId="1747424018" sldId="400"/>
            <ac:spMk id="3" creationId="{79E216F7-AB77-6068-9D21-AB7CCBD74E24}"/>
          </ac:spMkLst>
        </pc:spChg>
        <pc:spChg chg="add del mod">
          <ac:chgData name="Malgioglio, Katherine" userId="S::katherine.malgioglio@uconn.edu::9fa33974-583d-4e0c-9460-2296c0f0b04a" providerId="AD" clId="Web-{D2E04C09-288B-4157-81FE-B37A7714316B}" dt="2023-10-04T15:14:27.146" v="23"/>
          <ac:spMkLst>
            <pc:docMk/>
            <pc:sldMk cId="1747424018" sldId="400"/>
            <ac:spMk id="24" creationId="{A48F9613-F24A-5943-7C5A-2114F91D4F16}"/>
          </ac:spMkLst>
        </pc:spChg>
        <pc:spChg chg="add mod">
          <ac:chgData name="Malgioglio, Katherine" userId="S::katherine.malgioglio@uconn.edu::9fa33974-583d-4e0c-9460-2296c0f0b04a" providerId="AD" clId="Web-{D2E04C09-288B-4157-81FE-B37A7714316B}" dt="2023-10-04T16:47:29.734" v="1176" actId="1076"/>
          <ac:spMkLst>
            <pc:docMk/>
            <pc:sldMk cId="1747424018" sldId="400"/>
            <ac:spMk id="1931" creationId="{EDCC6D81-CB80-13D6-A2BC-16B657017BA8}"/>
          </ac:spMkLst>
        </pc:spChg>
        <pc:graphicFrameChg chg="add del mod ord modGraphic">
          <ac:chgData name="Malgioglio, Katherine" userId="S::katherine.malgioglio@uconn.edu::9fa33974-583d-4e0c-9460-2296c0f0b04a" providerId="AD" clId="Web-{D2E04C09-288B-4157-81FE-B37A7714316B}" dt="2023-10-04T15:21:42.782" v="180"/>
          <ac:graphicFrameMkLst>
            <pc:docMk/>
            <pc:sldMk cId="1747424018" sldId="400"/>
            <ac:graphicFrameMk id="25" creationId="{8369FEDA-2D45-8203-224D-601659B2E206}"/>
          </ac:graphicFrameMkLst>
        </pc:graphicFrameChg>
        <pc:picChg chg="add del mod ord">
          <ac:chgData name="Malgioglio, Katherine" userId="S::katherine.malgioglio@uconn.edu::9fa33974-583d-4e0c-9460-2296c0f0b04a" providerId="AD" clId="Web-{D2E04C09-288B-4157-81FE-B37A7714316B}" dt="2023-10-04T15:14:27.162" v="43"/>
          <ac:picMkLst>
            <pc:docMk/>
            <pc:sldMk cId="1747424018" sldId="400"/>
            <ac:picMk id="4" creationId="{0120C3F9-6D77-B65C-B669-6C5832F0BC34}"/>
          </ac:picMkLst>
        </pc:picChg>
        <pc:picChg chg="add del mod">
          <ac:chgData name="Malgioglio, Katherine" userId="S::katherine.malgioglio@uconn.edu::9fa33974-583d-4e0c-9460-2296c0f0b04a" providerId="AD" clId="Web-{D2E04C09-288B-4157-81FE-B37A7714316B}" dt="2023-10-04T15:14:27.146" v="42"/>
          <ac:picMkLst>
            <pc:docMk/>
            <pc:sldMk cId="1747424018" sldId="400"/>
            <ac:picMk id="5" creationId="{2521DAB1-C5D0-9646-2412-3486DAB34BD3}"/>
          </ac:picMkLst>
        </pc:picChg>
        <pc:picChg chg="add del mod">
          <ac:chgData name="Malgioglio, Katherine" userId="S::katherine.malgioglio@uconn.edu::9fa33974-583d-4e0c-9460-2296c0f0b04a" providerId="AD" clId="Web-{D2E04C09-288B-4157-81FE-B37A7714316B}" dt="2023-10-04T15:14:27.146" v="41"/>
          <ac:picMkLst>
            <pc:docMk/>
            <pc:sldMk cId="1747424018" sldId="400"/>
            <ac:picMk id="6" creationId="{FF3A459F-12BD-9D1F-4F99-82443663C036}"/>
          </ac:picMkLst>
        </pc:picChg>
        <pc:picChg chg="add del mod">
          <ac:chgData name="Malgioglio, Katherine" userId="S::katherine.malgioglio@uconn.edu::9fa33974-583d-4e0c-9460-2296c0f0b04a" providerId="AD" clId="Web-{D2E04C09-288B-4157-81FE-B37A7714316B}" dt="2023-10-04T15:14:27.146" v="40"/>
          <ac:picMkLst>
            <pc:docMk/>
            <pc:sldMk cId="1747424018" sldId="400"/>
            <ac:picMk id="7" creationId="{47B6A213-AEB4-0403-1758-D3F3D6EF6F7D}"/>
          </ac:picMkLst>
        </pc:picChg>
        <pc:picChg chg="add del mod">
          <ac:chgData name="Malgioglio, Katherine" userId="S::katherine.malgioglio@uconn.edu::9fa33974-583d-4e0c-9460-2296c0f0b04a" providerId="AD" clId="Web-{D2E04C09-288B-4157-81FE-B37A7714316B}" dt="2023-10-04T15:14:27.146" v="39"/>
          <ac:picMkLst>
            <pc:docMk/>
            <pc:sldMk cId="1747424018" sldId="400"/>
            <ac:picMk id="8" creationId="{463D3420-AEAB-4549-B776-4C22B7E379A7}"/>
          </ac:picMkLst>
        </pc:picChg>
        <pc:picChg chg="add del mod">
          <ac:chgData name="Malgioglio, Katherine" userId="S::katherine.malgioglio@uconn.edu::9fa33974-583d-4e0c-9460-2296c0f0b04a" providerId="AD" clId="Web-{D2E04C09-288B-4157-81FE-B37A7714316B}" dt="2023-10-04T15:14:27.146" v="38"/>
          <ac:picMkLst>
            <pc:docMk/>
            <pc:sldMk cId="1747424018" sldId="400"/>
            <ac:picMk id="9" creationId="{E77EC785-2009-F188-55DB-84A0C71E0E95}"/>
          </ac:picMkLst>
        </pc:picChg>
        <pc:picChg chg="add del mod">
          <ac:chgData name="Malgioglio, Katherine" userId="S::katherine.malgioglio@uconn.edu::9fa33974-583d-4e0c-9460-2296c0f0b04a" providerId="AD" clId="Web-{D2E04C09-288B-4157-81FE-B37A7714316B}" dt="2023-10-04T15:14:27.146" v="37"/>
          <ac:picMkLst>
            <pc:docMk/>
            <pc:sldMk cId="1747424018" sldId="400"/>
            <ac:picMk id="10" creationId="{2611A1ED-B6F0-58C5-38C5-494619D2F59F}"/>
          </ac:picMkLst>
        </pc:picChg>
        <pc:picChg chg="add del mod">
          <ac:chgData name="Malgioglio, Katherine" userId="S::katherine.malgioglio@uconn.edu::9fa33974-583d-4e0c-9460-2296c0f0b04a" providerId="AD" clId="Web-{D2E04C09-288B-4157-81FE-B37A7714316B}" dt="2023-10-04T15:14:27.146" v="36"/>
          <ac:picMkLst>
            <pc:docMk/>
            <pc:sldMk cId="1747424018" sldId="400"/>
            <ac:picMk id="11" creationId="{02554FD8-EDC4-C791-5B9D-DEB59B3A08B0}"/>
          </ac:picMkLst>
        </pc:picChg>
        <pc:picChg chg="add del mod">
          <ac:chgData name="Malgioglio, Katherine" userId="S::katherine.malgioglio@uconn.edu::9fa33974-583d-4e0c-9460-2296c0f0b04a" providerId="AD" clId="Web-{D2E04C09-288B-4157-81FE-B37A7714316B}" dt="2023-10-04T15:14:27.146" v="35"/>
          <ac:picMkLst>
            <pc:docMk/>
            <pc:sldMk cId="1747424018" sldId="400"/>
            <ac:picMk id="12" creationId="{2349B9CB-D8AD-9D92-030A-B5E6AA8A6727}"/>
          </ac:picMkLst>
        </pc:picChg>
        <pc:picChg chg="add del mod">
          <ac:chgData name="Malgioglio, Katherine" userId="S::katherine.malgioglio@uconn.edu::9fa33974-583d-4e0c-9460-2296c0f0b04a" providerId="AD" clId="Web-{D2E04C09-288B-4157-81FE-B37A7714316B}" dt="2023-10-04T15:14:27.146" v="34"/>
          <ac:picMkLst>
            <pc:docMk/>
            <pc:sldMk cId="1747424018" sldId="400"/>
            <ac:picMk id="13" creationId="{3250FBF4-BC4F-1D2D-C76E-A6444E12CFE6}"/>
          </ac:picMkLst>
        </pc:picChg>
        <pc:picChg chg="add del mod">
          <ac:chgData name="Malgioglio, Katherine" userId="S::katherine.malgioglio@uconn.edu::9fa33974-583d-4e0c-9460-2296c0f0b04a" providerId="AD" clId="Web-{D2E04C09-288B-4157-81FE-B37A7714316B}" dt="2023-10-04T15:14:27.146" v="33"/>
          <ac:picMkLst>
            <pc:docMk/>
            <pc:sldMk cId="1747424018" sldId="400"/>
            <ac:picMk id="14" creationId="{74744B38-09B2-578B-C070-D3CB579F9A31}"/>
          </ac:picMkLst>
        </pc:picChg>
        <pc:picChg chg="add del mod">
          <ac:chgData name="Malgioglio, Katherine" userId="S::katherine.malgioglio@uconn.edu::9fa33974-583d-4e0c-9460-2296c0f0b04a" providerId="AD" clId="Web-{D2E04C09-288B-4157-81FE-B37A7714316B}" dt="2023-10-04T15:14:27.146" v="32"/>
          <ac:picMkLst>
            <pc:docMk/>
            <pc:sldMk cId="1747424018" sldId="400"/>
            <ac:picMk id="15" creationId="{53A120F8-9066-6565-29D8-7207B134753F}"/>
          </ac:picMkLst>
        </pc:picChg>
        <pc:picChg chg="add del mod">
          <ac:chgData name="Malgioglio, Katherine" userId="S::katherine.malgioglio@uconn.edu::9fa33974-583d-4e0c-9460-2296c0f0b04a" providerId="AD" clId="Web-{D2E04C09-288B-4157-81FE-B37A7714316B}" dt="2023-10-04T15:14:27.146" v="31"/>
          <ac:picMkLst>
            <pc:docMk/>
            <pc:sldMk cId="1747424018" sldId="400"/>
            <ac:picMk id="16" creationId="{CAF23F16-4B9A-7D4E-7FD4-64DE6C2197A8}"/>
          </ac:picMkLst>
        </pc:picChg>
        <pc:picChg chg="add del mod">
          <ac:chgData name="Malgioglio, Katherine" userId="S::katherine.malgioglio@uconn.edu::9fa33974-583d-4e0c-9460-2296c0f0b04a" providerId="AD" clId="Web-{D2E04C09-288B-4157-81FE-B37A7714316B}" dt="2023-10-04T15:14:27.146" v="30"/>
          <ac:picMkLst>
            <pc:docMk/>
            <pc:sldMk cId="1747424018" sldId="400"/>
            <ac:picMk id="17" creationId="{F42D5761-3043-229C-F31A-CF176FBE86E2}"/>
          </ac:picMkLst>
        </pc:picChg>
        <pc:picChg chg="add del mod">
          <ac:chgData name="Malgioglio, Katherine" userId="S::katherine.malgioglio@uconn.edu::9fa33974-583d-4e0c-9460-2296c0f0b04a" providerId="AD" clId="Web-{D2E04C09-288B-4157-81FE-B37A7714316B}" dt="2023-10-04T15:14:27.146" v="29"/>
          <ac:picMkLst>
            <pc:docMk/>
            <pc:sldMk cId="1747424018" sldId="400"/>
            <ac:picMk id="18" creationId="{D1807A36-A6C3-7C73-53C7-94B3F241B2F1}"/>
          </ac:picMkLst>
        </pc:picChg>
        <pc:picChg chg="add del mod">
          <ac:chgData name="Malgioglio, Katherine" userId="S::katherine.malgioglio@uconn.edu::9fa33974-583d-4e0c-9460-2296c0f0b04a" providerId="AD" clId="Web-{D2E04C09-288B-4157-81FE-B37A7714316B}" dt="2023-10-04T15:14:27.146" v="28"/>
          <ac:picMkLst>
            <pc:docMk/>
            <pc:sldMk cId="1747424018" sldId="400"/>
            <ac:picMk id="19" creationId="{062D3433-AB8A-FF27-B511-654968D434A0}"/>
          </ac:picMkLst>
        </pc:picChg>
        <pc:picChg chg="add del mod">
          <ac:chgData name="Malgioglio, Katherine" userId="S::katherine.malgioglio@uconn.edu::9fa33974-583d-4e0c-9460-2296c0f0b04a" providerId="AD" clId="Web-{D2E04C09-288B-4157-81FE-B37A7714316B}" dt="2023-10-04T15:14:27.146" v="27"/>
          <ac:picMkLst>
            <pc:docMk/>
            <pc:sldMk cId="1747424018" sldId="400"/>
            <ac:picMk id="20" creationId="{AE5D7F2A-AA27-26EA-8368-1E39F1C3D88A}"/>
          </ac:picMkLst>
        </pc:picChg>
        <pc:picChg chg="add del mod">
          <ac:chgData name="Malgioglio, Katherine" userId="S::katherine.malgioglio@uconn.edu::9fa33974-583d-4e0c-9460-2296c0f0b04a" providerId="AD" clId="Web-{D2E04C09-288B-4157-81FE-B37A7714316B}" dt="2023-10-04T15:14:27.146" v="26"/>
          <ac:picMkLst>
            <pc:docMk/>
            <pc:sldMk cId="1747424018" sldId="400"/>
            <ac:picMk id="21" creationId="{67DC0788-3981-A6F5-E0A7-7B91A699385B}"/>
          </ac:picMkLst>
        </pc:picChg>
        <pc:picChg chg="add del mod">
          <ac:chgData name="Malgioglio, Katherine" userId="S::katherine.malgioglio@uconn.edu::9fa33974-583d-4e0c-9460-2296c0f0b04a" providerId="AD" clId="Web-{D2E04C09-288B-4157-81FE-B37A7714316B}" dt="2023-10-04T15:14:27.146" v="25"/>
          <ac:picMkLst>
            <pc:docMk/>
            <pc:sldMk cId="1747424018" sldId="400"/>
            <ac:picMk id="22" creationId="{EAE48AD9-26EB-C70F-9932-CD69154CD585}"/>
          </ac:picMkLst>
        </pc:picChg>
        <pc:picChg chg="add del mod">
          <ac:chgData name="Malgioglio, Katherine" userId="S::katherine.malgioglio@uconn.edu::9fa33974-583d-4e0c-9460-2296c0f0b04a" providerId="AD" clId="Web-{D2E04C09-288B-4157-81FE-B37A7714316B}" dt="2023-10-04T15:14:27.146" v="24"/>
          <ac:picMkLst>
            <pc:docMk/>
            <pc:sldMk cId="1747424018" sldId="400"/>
            <ac:picMk id="23" creationId="{2C7AB881-BCE3-3CCB-C194-D6B7D39F260F}"/>
          </ac:picMkLst>
        </pc:picChg>
      </pc:sldChg>
    </pc:docChg>
  </pc:docChgLst>
  <pc:docChgLst>
    <pc:chgData name="Malgioglio, Katherine" userId="S::katherine.malgioglio@uconn.edu::9fa33974-583d-4e0c-9460-2296c0f0b04a" providerId="AD" clId="Web-{35BE49DE-A818-4D63-895E-AF4D9CA5D323}"/>
    <pc:docChg chg="modSld">
      <pc:chgData name="Malgioglio, Katherine" userId="S::katherine.malgioglio@uconn.edu::9fa33974-583d-4e0c-9460-2296c0f0b04a" providerId="AD" clId="Web-{35BE49DE-A818-4D63-895E-AF4D9CA5D323}" dt="2023-10-05T20:08:11.975" v="221" actId="20577"/>
      <pc:docMkLst>
        <pc:docMk/>
      </pc:docMkLst>
      <pc:sldChg chg="modSp">
        <pc:chgData name="Malgioglio, Katherine" userId="S::katherine.malgioglio@uconn.edu::9fa33974-583d-4e0c-9460-2296c0f0b04a" providerId="AD" clId="Web-{35BE49DE-A818-4D63-895E-AF4D9CA5D323}" dt="2023-10-05T20:08:11.975" v="221" actId="20577"/>
        <pc:sldMkLst>
          <pc:docMk/>
          <pc:sldMk cId="91803869" sldId="339"/>
        </pc:sldMkLst>
        <pc:spChg chg="mod">
          <ac:chgData name="Malgioglio, Katherine" userId="S::katherine.malgioglio@uconn.edu::9fa33974-583d-4e0c-9460-2296c0f0b04a" providerId="AD" clId="Web-{35BE49DE-A818-4D63-895E-AF4D9CA5D323}" dt="2023-10-05T20:08:11.975" v="221" actId="20577"/>
          <ac:spMkLst>
            <pc:docMk/>
            <pc:sldMk cId="91803869" sldId="339"/>
            <ac:spMk id="3" creationId="{9318EE76-BA3B-457B-B2D1-F96646D7C86E}"/>
          </ac:spMkLst>
        </pc:spChg>
      </pc:sldChg>
      <pc:sldChg chg="modSp">
        <pc:chgData name="Malgioglio, Katherine" userId="S::katherine.malgioglio@uconn.edu::9fa33974-583d-4e0c-9460-2296c0f0b04a" providerId="AD" clId="Web-{35BE49DE-A818-4D63-895E-AF4D9CA5D323}" dt="2023-10-05T20:04:00.938" v="49" actId="20577"/>
        <pc:sldMkLst>
          <pc:docMk/>
          <pc:sldMk cId="1122469864" sldId="380"/>
        </pc:sldMkLst>
        <pc:spChg chg="mod">
          <ac:chgData name="Malgioglio, Katherine" userId="S::katherine.malgioglio@uconn.edu::9fa33974-583d-4e0c-9460-2296c0f0b04a" providerId="AD" clId="Web-{35BE49DE-A818-4D63-895E-AF4D9CA5D323}" dt="2023-10-05T20:04:00.938" v="49" actId="20577"/>
          <ac:spMkLst>
            <pc:docMk/>
            <pc:sldMk cId="1122469864" sldId="380"/>
            <ac:spMk id="3" creationId="{8C23D892-1BA6-D148-47FF-631ED61060F2}"/>
          </ac:spMkLst>
        </pc:spChg>
      </pc:sldChg>
    </pc:docChg>
  </pc:docChgLst>
  <pc:docChgLst>
    <pc:chgData name="Malgioglio, Katherine" userId="S::katherine.malgioglio@uconn.edu::9fa33974-583d-4e0c-9460-2296c0f0b04a" providerId="AD" clId="Web-{894AA662-813E-441C-935E-605BAAFA690E}"/>
    <pc:docChg chg="modSld sldOrd">
      <pc:chgData name="Malgioglio, Katherine" userId="S::katherine.malgioglio@uconn.edu::9fa33974-583d-4e0c-9460-2296c0f0b04a" providerId="AD" clId="Web-{894AA662-813E-441C-935E-605BAAFA690E}" dt="2023-10-05T15:08:20.167" v="127" actId="20577"/>
      <pc:docMkLst>
        <pc:docMk/>
      </pc:docMkLst>
      <pc:sldChg chg="modSp">
        <pc:chgData name="Malgioglio, Katherine" userId="S::katherine.malgioglio@uconn.edu::9fa33974-583d-4e0c-9460-2296c0f0b04a" providerId="AD" clId="Web-{894AA662-813E-441C-935E-605BAAFA690E}" dt="2023-10-05T15:08:20.167" v="127" actId="20577"/>
        <pc:sldMkLst>
          <pc:docMk/>
          <pc:sldMk cId="2125655484" sldId="398"/>
        </pc:sldMkLst>
        <pc:spChg chg="mod">
          <ac:chgData name="Malgioglio, Katherine" userId="S::katherine.malgioglio@uconn.edu::9fa33974-583d-4e0c-9460-2296c0f0b04a" providerId="AD" clId="Web-{894AA662-813E-441C-935E-605BAAFA690E}" dt="2023-10-05T15:08:20.167" v="127" actId="20577"/>
          <ac:spMkLst>
            <pc:docMk/>
            <pc:sldMk cId="2125655484" sldId="398"/>
            <ac:spMk id="3" creationId="{79E216F7-AB77-6068-9D21-AB7CCBD74E24}"/>
          </ac:spMkLst>
        </pc:spChg>
      </pc:sldChg>
      <pc:sldChg chg="modSp ord">
        <pc:chgData name="Malgioglio, Katherine" userId="S::katherine.malgioglio@uconn.edu::9fa33974-583d-4e0c-9460-2296c0f0b04a" providerId="AD" clId="Web-{894AA662-813E-441C-935E-605BAAFA690E}" dt="2023-10-05T15:06:11.946" v="126" actId="20577"/>
        <pc:sldMkLst>
          <pc:docMk/>
          <pc:sldMk cId="1747424018" sldId="400"/>
        </pc:sldMkLst>
        <pc:spChg chg="mod">
          <ac:chgData name="Malgioglio, Katherine" userId="S::katherine.malgioglio@uconn.edu::9fa33974-583d-4e0c-9460-2296c0f0b04a" providerId="AD" clId="Web-{894AA662-813E-441C-935E-605BAAFA690E}" dt="2023-10-05T14:59:46.673" v="31" actId="20577"/>
          <ac:spMkLst>
            <pc:docMk/>
            <pc:sldMk cId="1747424018" sldId="400"/>
            <ac:spMk id="2" creationId="{B83434BF-F7F0-4378-E634-334A75615066}"/>
          </ac:spMkLst>
        </pc:spChg>
        <pc:spChg chg="mod">
          <ac:chgData name="Malgioglio, Katherine" userId="S::katherine.malgioglio@uconn.edu::9fa33974-583d-4e0c-9460-2296c0f0b04a" providerId="AD" clId="Web-{894AA662-813E-441C-935E-605BAAFA690E}" dt="2023-10-05T15:06:11.946" v="126" actId="20577"/>
          <ac:spMkLst>
            <pc:docMk/>
            <pc:sldMk cId="1747424018" sldId="400"/>
            <ac:spMk id="1931" creationId="{EDCC6D81-CB80-13D6-A2BC-16B657017BA8}"/>
          </ac:spMkLst>
        </pc:spChg>
      </pc:sldChg>
      <pc:sldChg chg="modSp">
        <pc:chgData name="Malgioglio, Katherine" userId="S::katherine.malgioglio@uconn.edu::9fa33974-583d-4e0c-9460-2296c0f0b04a" providerId="AD" clId="Web-{894AA662-813E-441C-935E-605BAAFA690E}" dt="2023-10-05T14:52:11.664" v="4" actId="1076"/>
        <pc:sldMkLst>
          <pc:docMk/>
          <pc:sldMk cId="1323645667" sldId="401"/>
        </pc:sldMkLst>
        <pc:graphicFrameChg chg="mod">
          <ac:chgData name="Malgioglio, Katherine" userId="S::katherine.malgioglio@uconn.edu::9fa33974-583d-4e0c-9460-2296c0f0b04a" providerId="AD" clId="Web-{894AA662-813E-441C-935E-605BAAFA690E}" dt="2023-10-05T14:52:11.664" v="4" actId="1076"/>
          <ac:graphicFrameMkLst>
            <pc:docMk/>
            <pc:sldMk cId="1323645667" sldId="401"/>
            <ac:graphicFrameMk id="4" creationId="{864A43AA-7B98-FBB4-92AF-CDDBCEE435AD}"/>
          </ac:graphicFrameMkLst>
        </pc:graphicFrameChg>
      </pc:sldChg>
    </pc:docChg>
  </pc:docChgLst>
  <pc:docChgLst>
    <pc:chgData name="Malgioglio, Katherine" userId="S::katherine.malgioglio@uconn.edu::9fa33974-583d-4e0c-9460-2296c0f0b04a" providerId="AD" clId="Web-{F7C58CC1-1F78-4975-9EB3-5F5F913186F6}"/>
    <pc:docChg chg="modSld">
      <pc:chgData name="Malgioglio, Katherine" userId="S::katherine.malgioglio@uconn.edu::9fa33974-583d-4e0c-9460-2296c0f0b04a" providerId="AD" clId="Web-{F7C58CC1-1F78-4975-9EB3-5F5F913186F6}" dt="2023-09-19T17:22:10.130" v="197"/>
      <pc:docMkLst>
        <pc:docMk/>
      </pc:docMkLst>
      <pc:sldChg chg="modSp modNotes">
        <pc:chgData name="Malgioglio, Katherine" userId="S::katherine.malgioglio@uconn.edu::9fa33974-583d-4e0c-9460-2296c0f0b04a" providerId="AD" clId="Web-{F7C58CC1-1F78-4975-9EB3-5F5F913186F6}" dt="2023-09-19T17:22:10.130" v="197"/>
        <pc:sldMkLst>
          <pc:docMk/>
          <pc:sldMk cId="2515200062" sldId="381"/>
        </pc:sldMkLst>
        <pc:spChg chg="mod">
          <ac:chgData name="Malgioglio, Katherine" userId="S::katherine.malgioglio@uconn.edu::9fa33974-583d-4e0c-9460-2296c0f0b04a" providerId="AD" clId="Web-{F7C58CC1-1F78-4975-9EB3-5F5F913186F6}" dt="2023-09-19T17:08:08.876" v="180" actId="1076"/>
          <ac:spMkLst>
            <pc:docMk/>
            <pc:sldMk cId="2515200062" sldId="381"/>
            <ac:spMk id="3" creationId="{E52F7D34-72C1-692B-9224-E0F35A2DF5A4}"/>
          </ac:spMkLst>
        </pc:spChg>
      </pc:sldChg>
    </pc:docChg>
  </pc:docChgLst>
  <pc:docChgLst>
    <pc:chgData name="Mendes, Randi" userId="f5c3a59e-8909-4e3d-8ca9-94bfa85212bc" providerId="ADAL" clId="{8F26A0B1-7D88-4C9C-89F7-64352A817F3F}"/>
    <pc:docChg chg="custSel delSld modSld delMainMaster">
      <pc:chgData name="Mendes, Randi" userId="f5c3a59e-8909-4e3d-8ca9-94bfa85212bc" providerId="ADAL" clId="{8F26A0B1-7D88-4C9C-89F7-64352A817F3F}" dt="2023-09-13T17:32:42.689" v="5" actId="47"/>
      <pc:docMkLst>
        <pc:docMk/>
      </pc:docMkLst>
      <pc:sldChg chg="del">
        <pc:chgData name="Mendes, Randi" userId="f5c3a59e-8909-4e3d-8ca9-94bfa85212bc" providerId="ADAL" clId="{8F26A0B1-7D88-4C9C-89F7-64352A817F3F}" dt="2023-09-13T17:32:42.689" v="5" actId="47"/>
        <pc:sldMkLst>
          <pc:docMk/>
          <pc:sldMk cId="4274717938" sldId="360"/>
        </pc:sldMkLst>
      </pc:sldChg>
      <pc:sldChg chg="del">
        <pc:chgData name="Mendes, Randi" userId="f5c3a59e-8909-4e3d-8ca9-94bfa85212bc" providerId="ADAL" clId="{8F26A0B1-7D88-4C9C-89F7-64352A817F3F}" dt="2023-09-13T17:32:42.689" v="5" actId="47"/>
        <pc:sldMkLst>
          <pc:docMk/>
          <pc:sldMk cId="138043183" sldId="363"/>
        </pc:sldMkLst>
      </pc:sldChg>
      <pc:sldChg chg="del">
        <pc:chgData name="Mendes, Randi" userId="f5c3a59e-8909-4e3d-8ca9-94bfa85212bc" providerId="ADAL" clId="{8F26A0B1-7D88-4C9C-89F7-64352A817F3F}" dt="2023-09-13T17:32:42.689" v="5" actId="47"/>
        <pc:sldMkLst>
          <pc:docMk/>
          <pc:sldMk cId="882922586" sldId="364"/>
        </pc:sldMkLst>
      </pc:sldChg>
      <pc:sldChg chg="del">
        <pc:chgData name="Mendes, Randi" userId="f5c3a59e-8909-4e3d-8ca9-94bfa85212bc" providerId="ADAL" clId="{8F26A0B1-7D88-4C9C-89F7-64352A817F3F}" dt="2023-09-13T17:32:42.689" v="5" actId="47"/>
        <pc:sldMkLst>
          <pc:docMk/>
          <pc:sldMk cId="2023153427" sldId="365"/>
        </pc:sldMkLst>
      </pc:sldChg>
      <pc:sldChg chg="del">
        <pc:chgData name="Mendes, Randi" userId="f5c3a59e-8909-4e3d-8ca9-94bfa85212bc" providerId="ADAL" clId="{8F26A0B1-7D88-4C9C-89F7-64352A817F3F}" dt="2023-09-13T17:32:42.689" v="5" actId="47"/>
        <pc:sldMkLst>
          <pc:docMk/>
          <pc:sldMk cId="3232207168" sldId="366"/>
        </pc:sldMkLst>
      </pc:sldChg>
      <pc:sldChg chg="modSp mod">
        <pc:chgData name="Mendes, Randi" userId="f5c3a59e-8909-4e3d-8ca9-94bfa85212bc" providerId="ADAL" clId="{8F26A0B1-7D88-4C9C-89F7-64352A817F3F}" dt="2023-09-13T17:32:33.913" v="0" actId="27636"/>
        <pc:sldMkLst>
          <pc:docMk/>
          <pc:sldMk cId="2583544469" sldId="390"/>
        </pc:sldMkLst>
        <pc:spChg chg="mod">
          <ac:chgData name="Mendes, Randi" userId="f5c3a59e-8909-4e3d-8ca9-94bfa85212bc" providerId="ADAL" clId="{8F26A0B1-7D88-4C9C-89F7-64352A817F3F}" dt="2023-09-13T17:32:33.913" v="0" actId="27636"/>
          <ac:spMkLst>
            <pc:docMk/>
            <pc:sldMk cId="2583544469" sldId="390"/>
            <ac:spMk id="2" creationId="{3483A9F0-0A91-DA93-6216-B6AD266885C6}"/>
          </ac:spMkLst>
        </pc:spChg>
      </pc:sldChg>
      <pc:sldChg chg="modSp mod">
        <pc:chgData name="Mendes, Randi" userId="f5c3a59e-8909-4e3d-8ca9-94bfa85212bc" providerId="ADAL" clId="{8F26A0B1-7D88-4C9C-89F7-64352A817F3F}" dt="2023-09-13T17:32:33.922" v="1" actId="27636"/>
        <pc:sldMkLst>
          <pc:docMk/>
          <pc:sldMk cId="654487099" sldId="391"/>
        </pc:sldMkLst>
        <pc:spChg chg="mod">
          <ac:chgData name="Mendes, Randi" userId="f5c3a59e-8909-4e3d-8ca9-94bfa85212bc" providerId="ADAL" clId="{8F26A0B1-7D88-4C9C-89F7-64352A817F3F}" dt="2023-09-13T17:32:33.922" v="1" actId="27636"/>
          <ac:spMkLst>
            <pc:docMk/>
            <pc:sldMk cId="654487099" sldId="391"/>
            <ac:spMk id="2" creationId="{3483A9F0-0A91-DA93-6216-B6AD266885C6}"/>
          </ac:spMkLst>
        </pc:spChg>
      </pc:sldChg>
      <pc:sldChg chg="modSp mod">
        <pc:chgData name="Mendes, Randi" userId="f5c3a59e-8909-4e3d-8ca9-94bfa85212bc" providerId="ADAL" clId="{8F26A0B1-7D88-4C9C-89F7-64352A817F3F}" dt="2023-09-13T17:32:33.924" v="2" actId="27636"/>
        <pc:sldMkLst>
          <pc:docMk/>
          <pc:sldMk cId="3938157977" sldId="392"/>
        </pc:sldMkLst>
        <pc:spChg chg="mod">
          <ac:chgData name="Mendes, Randi" userId="f5c3a59e-8909-4e3d-8ca9-94bfa85212bc" providerId="ADAL" clId="{8F26A0B1-7D88-4C9C-89F7-64352A817F3F}" dt="2023-09-13T17:32:33.924" v="2" actId="27636"/>
          <ac:spMkLst>
            <pc:docMk/>
            <pc:sldMk cId="3938157977" sldId="392"/>
            <ac:spMk id="2" creationId="{3483A9F0-0A91-DA93-6216-B6AD266885C6}"/>
          </ac:spMkLst>
        </pc:spChg>
      </pc:sldChg>
      <pc:sldChg chg="modSp mod">
        <pc:chgData name="Mendes, Randi" userId="f5c3a59e-8909-4e3d-8ca9-94bfa85212bc" providerId="ADAL" clId="{8F26A0B1-7D88-4C9C-89F7-64352A817F3F}" dt="2023-09-13T17:32:33.928" v="3" actId="27636"/>
        <pc:sldMkLst>
          <pc:docMk/>
          <pc:sldMk cId="2858593009" sldId="393"/>
        </pc:sldMkLst>
        <pc:spChg chg="mod">
          <ac:chgData name="Mendes, Randi" userId="f5c3a59e-8909-4e3d-8ca9-94bfa85212bc" providerId="ADAL" clId="{8F26A0B1-7D88-4C9C-89F7-64352A817F3F}" dt="2023-09-13T17:32:33.928" v="3" actId="27636"/>
          <ac:spMkLst>
            <pc:docMk/>
            <pc:sldMk cId="2858593009" sldId="393"/>
            <ac:spMk id="2" creationId="{3483A9F0-0A91-DA93-6216-B6AD266885C6}"/>
          </ac:spMkLst>
        </pc:spChg>
      </pc:sldChg>
      <pc:sldChg chg="modSp mod">
        <pc:chgData name="Mendes, Randi" userId="f5c3a59e-8909-4e3d-8ca9-94bfa85212bc" providerId="ADAL" clId="{8F26A0B1-7D88-4C9C-89F7-64352A817F3F}" dt="2023-09-13T17:32:33.930" v="4" actId="27636"/>
        <pc:sldMkLst>
          <pc:docMk/>
          <pc:sldMk cId="3135204976" sldId="394"/>
        </pc:sldMkLst>
        <pc:spChg chg="mod">
          <ac:chgData name="Mendes, Randi" userId="f5c3a59e-8909-4e3d-8ca9-94bfa85212bc" providerId="ADAL" clId="{8F26A0B1-7D88-4C9C-89F7-64352A817F3F}" dt="2023-09-13T17:32:33.930" v="4" actId="27636"/>
          <ac:spMkLst>
            <pc:docMk/>
            <pc:sldMk cId="3135204976" sldId="394"/>
            <ac:spMk id="2" creationId="{3483A9F0-0A91-DA93-6216-B6AD266885C6}"/>
          </ac:spMkLst>
        </pc:spChg>
      </pc:sldChg>
      <pc:sldMasterChg chg="del delSldLayout">
        <pc:chgData name="Mendes, Randi" userId="f5c3a59e-8909-4e3d-8ca9-94bfa85212bc" providerId="ADAL" clId="{8F26A0B1-7D88-4C9C-89F7-64352A817F3F}" dt="2023-09-13T17:32:42.689" v="5" actId="47"/>
        <pc:sldMasterMkLst>
          <pc:docMk/>
          <pc:sldMasterMk cId="4022959934" sldId="2147483696"/>
        </pc:sldMasterMkLst>
        <pc:sldLayoutChg chg="del">
          <pc:chgData name="Mendes, Randi" userId="f5c3a59e-8909-4e3d-8ca9-94bfa85212bc" providerId="ADAL" clId="{8F26A0B1-7D88-4C9C-89F7-64352A817F3F}" dt="2023-09-13T17:32:42.689" v="5" actId="47"/>
          <pc:sldLayoutMkLst>
            <pc:docMk/>
            <pc:sldMasterMk cId="4022959934" sldId="2147483696"/>
            <pc:sldLayoutMk cId="1356566303" sldId="2147483697"/>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970010257" sldId="2147483698"/>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615939318" sldId="2147483699"/>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2278748692" sldId="2147483700"/>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3853187147" sldId="2147483701"/>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3341913163" sldId="2147483702"/>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2347981806" sldId="2147483703"/>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3757984587" sldId="2147483704"/>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3378201066" sldId="2147483705"/>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2185208552" sldId="2147483706"/>
          </pc:sldLayoutMkLst>
        </pc:sldLayoutChg>
        <pc:sldLayoutChg chg="del">
          <pc:chgData name="Mendes, Randi" userId="f5c3a59e-8909-4e3d-8ca9-94bfa85212bc" providerId="ADAL" clId="{8F26A0B1-7D88-4C9C-89F7-64352A817F3F}" dt="2023-09-13T17:32:42.689" v="5" actId="47"/>
          <pc:sldLayoutMkLst>
            <pc:docMk/>
            <pc:sldMasterMk cId="4022959934" sldId="2147483696"/>
            <pc:sldLayoutMk cId="2945463771" sldId="2147483707"/>
          </pc:sldLayoutMkLst>
        </pc:sldLayoutChg>
      </pc:sldMasterChg>
    </pc:docChg>
  </pc:docChgLst>
</pc:chgInfo>
</file>

<file path=ppt/comments/modernComment_100_10D1B069.xml><?xml version="1.0" encoding="utf-8"?>
<p188:cmLst xmlns:a="http://schemas.openxmlformats.org/drawingml/2006/main" xmlns:r="http://schemas.openxmlformats.org/officeDocument/2006/relationships" xmlns:p188="http://schemas.microsoft.com/office/powerpoint/2018/8/main">
  <p188:cm id="{3E2A4E9E-6052-454E-94C9-C4770279D700}" authorId="{F369E0BB-B813-BE33-1BF9-8857E6C6D76E}" status="resolved" created="2023-09-13T17:21:22.083" complete="100000">
    <pc:sldMkLst xmlns:pc="http://schemas.microsoft.com/office/powerpoint/2013/main/command">
      <pc:docMk/>
      <pc:sldMk cId="282177641" sldId="256"/>
    </pc:sldMkLst>
    <p188:txBody>
      <a:bodyPr/>
      <a:lstStyle/>
      <a:p>
        <a:r>
          <a:rPr lang="en-US"/>
          <a:t>add UConn TAB logo to front page</a:t>
        </a:r>
      </a:p>
    </p188:txBody>
  </p188:cm>
</p188:cmLst>
</file>

<file path=ppt/comments/modernComment_190_68279312.xml><?xml version="1.0" encoding="utf-8"?>
<p188:cmLst xmlns:a="http://schemas.openxmlformats.org/drawingml/2006/main" xmlns:r="http://schemas.openxmlformats.org/officeDocument/2006/relationships" xmlns:p188="http://schemas.microsoft.com/office/powerpoint/2018/8/main">
  <p188:cm id="{34D6FC39-88FC-4097-9E06-B955EDBB58CB}" authorId="{3201FC02-FE30-F72C-10AB-B1076B7F0511}" status="resolved" created="2023-10-06T19:11:39.188" complete="100000">
    <ac:deMkLst xmlns:ac="http://schemas.microsoft.com/office/drawing/2013/main/command">
      <pc:docMk xmlns:pc="http://schemas.microsoft.com/office/powerpoint/2013/main/command"/>
      <pc:sldMk xmlns:pc="http://schemas.microsoft.com/office/powerpoint/2013/main/command" cId="1747424018" sldId="400"/>
      <ac:spMk id="1931" creationId="{EDCC6D81-CB80-13D6-A2BC-16B657017BA8}"/>
    </ac:deMkLst>
    <p188:txBody>
      <a:bodyPr/>
      <a:lstStyle/>
      <a:p>
        <a:r>
          <a:rPr lang="en-US"/>
          <a:t>3 million children impacted by eviction each year</a:t>
        </a:r>
      </a:p>
    </p188:txBody>
  </p188:cm>
</p188: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FCFE8-A863-47E0-8479-6926564C3CAB}"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63990855-02DC-433B-ABDD-597A5FB1A80B}">
      <dgm:prSet phldrT="[Text]" phldr="0"/>
      <dgm:spPr/>
      <dgm:t>
        <a:bodyPr/>
        <a:lstStyle/>
        <a:p>
          <a:pPr rtl="0"/>
          <a:r>
            <a:rPr lang="en-US">
              <a:latin typeface="Gotham"/>
            </a:rPr>
            <a:t>Cultural Displacement</a:t>
          </a:r>
          <a:endParaRPr lang="en-US"/>
        </a:p>
      </dgm:t>
    </dgm:pt>
    <dgm:pt modelId="{091AEF93-5574-48D6-895A-9B9234FD1973}" type="parTrans" cxnId="{637A04A4-CF48-4477-BE65-121DC1C7AB41}">
      <dgm:prSet/>
      <dgm:spPr/>
      <dgm:t>
        <a:bodyPr/>
        <a:lstStyle/>
        <a:p>
          <a:endParaRPr lang="en-US"/>
        </a:p>
      </dgm:t>
    </dgm:pt>
    <dgm:pt modelId="{C2A0A2FF-D7DF-4BAD-85C8-4021FA8DBE72}" type="sibTrans" cxnId="{637A04A4-CF48-4477-BE65-121DC1C7AB41}">
      <dgm:prSet/>
      <dgm:spPr/>
      <dgm:t>
        <a:bodyPr/>
        <a:lstStyle/>
        <a:p>
          <a:endParaRPr lang="en-US"/>
        </a:p>
      </dgm:t>
    </dgm:pt>
    <dgm:pt modelId="{F8D4CEE6-4217-43A9-9381-F94233ECE97D}">
      <dgm:prSet phldrT="[Text]" phldr="0" custT="1"/>
      <dgm:spPr/>
      <dgm:t>
        <a:bodyPr/>
        <a:lstStyle/>
        <a:p>
          <a:r>
            <a:rPr lang="en-US" sz="1800">
              <a:latin typeface="Gotham"/>
            </a:rPr>
            <a:t>What?</a:t>
          </a:r>
          <a:endParaRPr lang="en-US" sz="1800"/>
        </a:p>
      </dgm:t>
    </dgm:pt>
    <dgm:pt modelId="{D0BDC2C2-B24C-4743-83FF-FE1BE83F9656}" type="parTrans" cxnId="{E6D53528-884D-4095-9528-6A3606CFE77C}">
      <dgm:prSet/>
      <dgm:spPr/>
      <dgm:t>
        <a:bodyPr/>
        <a:lstStyle/>
        <a:p>
          <a:endParaRPr lang="en-US"/>
        </a:p>
      </dgm:t>
    </dgm:pt>
    <dgm:pt modelId="{72D2B9A1-FF60-4A8E-AD42-BB423EB74027}" type="sibTrans" cxnId="{E6D53528-884D-4095-9528-6A3606CFE77C}">
      <dgm:prSet/>
      <dgm:spPr/>
      <dgm:t>
        <a:bodyPr/>
        <a:lstStyle/>
        <a:p>
          <a:endParaRPr lang="en-US"/>
        </a:p>
      </dgm:t>
    </dgm:pt>
    <dgm:pt modelId="{6C22CF5F-C4B9-416A-85A6-6B2692797895}">
      <dgm:prSet phldrT="[Text]" phldr="0" custT="1"/>
      <dgm:spPr/>
      <dgm:t>
        <a:bodyPr/>
        <a:lstStyle/>
        <a:p>
          <a:r>
            <a:rPr lang="en-US" sz="1700">
              <a:latin typeface="Gotham"/>
            </a:rPr>
            <a:t>Who?</a:t>
          </a:r>
          <a:endParaRPr lang="en-US" sz="1700"/>
        </a:p>
      </dgm:t>
    </dgm:pt>
    <dgm:pt modelId="{B0D3A3B0-5517-4A8A-8CD5-B21EBBBB91F3}" type="parTrans" cxnId="{7919837B-532D-4B81-B4D7-02369FF6132C}">
      <dgm:prSet/>
      <dgm:spPr/>
      <dgm:t>
        <a:bodyPr/>
        <a:lstStyle/>
        <a:p>
          <a:endParaRPr lang="en-US"/>
        </a:p>
      </dgm:t>
    </dgm:pt>
    <dgm:pt modelId="{07D93E22-923B-4CD2-BCF2-916FEA2946E9}" type="sibTrans" cxnId="{7919837B-532D-4B81-B4D7-02369FF6132C}">
      <dgm:prSet/>
      <dgm:spPr/>
      <dgm:t>
        <a:bodyPr/>
        <a:lstStyle/>
        <a:p>
          <a:endParaRPr lang="en-US"/>
        </a:p>
      </dgm:t>
    </dgm:pt>
    <dgm:pt modelId="{DA3FF82D-9ED7-4525-AC9C-FCFF5921F32E}">
      <dgm:prSet phldrT="[Text]" phldr="0" custT="1"/>
      <dgm:spPr/>
      <dgm:t>
        <a:bodyPr/>
        <a:lstStyle/>
        <a:p>
          <a:r>
            <a:rPr lang="en-US" sz="1600">
              <a:latin typeface="Gotham"/>
            </a:rPr>
            <a:t>Where?</a:t>
          </a:r>
          <a:endParaRPr lang="en-US" sz="1600"/>
        </a:p>
      </dgm:t>
    </dgm:pt>
    <dgm:pt modelId="{CE18780D-0DEF-4249-8A44-AD95855025C3}" type="parTrans" cxnId="{344079A5-A893-4F35-BD1E-C4B288B4D42E}">
      <dgm:prSet/>
      <dgm:spPr/>
      <dgm:t>
        <a:bodyPr/>
        <a:lstStyle/>
        <a:p>
          <a:endParaRPr lang="en-US"/>
        </a:p>
      </dgm:t>
    </dgm:pt>
    <dgm:pt modelId="{F7F57662-7179-49AF-A37F-31CFD15AD1CD}" type="sibTrans" cxnId="{344079A5-A893-4F35-BD1E-C4B288B4D42E}">
      <dgm:prSet/>
      <dgm:spPr/>
      <dgm:t>
        <a:bodyPr/>
        <a:lstStyle/>
        <a:p>
          <a:endParaRPr lang="en-US"/>
        </a:p>
      </dgm:t>
    </dgm:pt>
    <dgm:pt modelId="{81F841D3-3B57-4344-B33A-E74D8471E209}">
      <dgm:prSet phldr="0" custT="1"/>
      <dgm:spPr/>
      <dgm:t>
        <a:bodyPr/>
        <a:lstStyle/>
        <a:p>
          <a:pPr rtl="0"/>
          <a:r>
            <a:rPr lang="en-US" sz="1700">
              <a:latin typeface="Gotham"/>
            </a:rPr>
            <a:t>When?</a:t>
          </a:r>
        </a:p>
      </dgm:t>
    </dgm:pt>
    <dgm:pt modelId="{4E7FE63A-EE33-4250-B739-420400C87B87}" type="parTrans" cxnId="{3940F06F-B9C5-4577-BE46-355B4707200E}">
      <dgm:prSet/>
      <dgm:spPr/>
      <dgm:t>
        <a:bodyPr/>
        <a:lstStyle/>
        <a:p>
          <a:endParaRPr lang="en-US"/>
        </a:p>
      </dgm:t>
    </dgm:pt>
    <dgm:pt modelId="{B935F804-A3E8-4838-BB2A-DE76234CEE1F}" type="sibTrans" cxnId="{3940F06F-B9C5-4577-BE46-355B4707200E}">
      <dgm:prSet/>
      <dgm:spPr/>
      <dgm:t>
        <a:bodyPr/>
        <a:lstStyle/>
        <a:p>
          <a:endParaRPr lang="en-US"/>
        </a:p>
      </dgm:t>
    </dgm:pt>
    <dgm:pt modelId="{DE18515F-4EED-4C38-AB32-A4B5B249DA38}">
      <dgm:prSet phldr="0" custT="1"/>
      <dgm:spPr/>
      <dgm:t>
        <a:bodyPr/>
        <a:lstStyle/>
        <a:p>
          <a:r>
            <a:rPr lang="en-US" sz="1700">
              <a:latin typeface="Gotham"/>
            </a:rPr>
            <a:t>Why?</a:t>
          </a:r>
        </a:p>
      </dgm:t>
    </dgm:pt>
    <dgm:pt modelId="{F0370B0F-E8E0-4FB2-B734-02B3260B00EE}" type="parTrans" cxnId="{437309C4-FE9B-4FF3-8D06-0ED1E7AACCCF}">
      <dgm:prSet/>
      <dgm:spPr/>
      <dgm:t>
        <a:bodyPr/>
        <a:lstStyle/>
        <a:p>
          <a:endParaRPr lang="en-US"/>
        </a:p>
      </dgm:t>
    </dgm:pt>
    <dgm:pt modelId="{BB06763E-4940-4909-8752-89B1145F664F}" type="sibTrans" cxnId="{437309C4-FE9B-4FF3-8D06-0ED1E7AACCCF}">
      <dgm:prSet/>
      <dgm:spPr/>
      <dgm:t>
        <a:bodyPr/>
        <a:lstStyle/>
        <a:p>
          <a:endParaRPr lang="en-US"/>
        </a:p>
      </dgm:t>
    </dgm:pt>
    <dgm:pt modelId="{C1E647C8-A211-4DB8-A368-3CABE7395F1B}">
      <dgm:prSet phldr="0" custT="1"/>
      <dgm:spPr/>
      <dgm:t>
        <a:bodyPr/>
        <a:lstStyle/>
        <a:p>
          <a:pPr rtl="0"/>
          <a:r>
            <a:rPr lang="en-US" sz="1800">
              <a:latin typeface="Gotham"/>
            </a:rPr>
            <a:t>Forced relocation of a community's existing residents and businesses </a:t>
          </a:r>
        </a:p>
      </dgm:t>
    </dgm:pt>
    <dgm:pt modelId="{2A050B14-583E-47DE-9B1D-CAFCB1377239}" type="parTrans" cxnId="{53424E53-195E-428B-B5D5-B114157E91E1}">
      <dgm:prSet/>
      <dgm:spPr/>
      <dgm:t>
        <a:bodyPr/>
        <a:lstStyle/>
        <a:p>
          <a:endParaRPr lang="en-US"/>
        </a:p>
      </dgm:t>
    </dgm:pt>
    <dgm:pt modelId="{BC49E6BF-D984-42FA-98A9-7AA4F6B539A9}" type="sibTrans" cxnId="{53424E53-195E-428B-B5D5-B114157E91E1}">
      <dgm:prSet/>
      <dgm:spPr/>
      <dgm:t>
        <a:bodyPr/>
        <a:lstStyle/>
        <a:p>
          <a:endParaRPr lang="en-US"/>
        </a:p>
      </dgm:t>
    </dgm:pt>
    <dgm:pt modelId="{1132715E-54AA-408D-B82D-91FE5C8F4FA7}">
      <dgm:prSet phldr="0" custT="1"/>
      <dgm:spPr/>
      <dgm:t>
        <a:bodyPr/>
        <a:lstStyle/>
        <a:p>
          <a:pPr rtl="0"/>
          <a:r>
            <a:rPr lang="en-US" sz="1700">
              <a:latin typeface="Gotham"/>
            </a:rPr>
            <a:t>People of color, low-income populations, adults with no college degree, older adults, and families with children are most vulnerable to displacement</a:t>
          </a:r>
        </a:p>
      </dgm:t>
    </dgm:pt>
    <dgm:pt modelId="{9FD7186F-A336-4A14-B332-79BCBD4E25EB}" type="parTrans" cxnId="{57E4476D-FA99-49E7-9D07-033E2355507C}">
      <dgm:prSet/>
      <dgm:spPr/>
      <dgm:t>
        <a:bodyPr/>
        <a:lstStyle/>
        <a:p>
          <a:endParaRPr lang="en-US"/>
        </a:p>
      </dgm:t>
    </dgm:pt>
    <dgm:pt modelId="{2AC63E24-CD4D-40F8-8282-C23600698C00}" type="sibTrans" cxnId="{57E4476D-FA99-49E7-9D07-033E2355507C}">
      <dgm:prSet/>
      <dgm:spPr/>
      <dgm:t>
        <a:bodyPr/>
        <a:lstStyle/>
        <a:p>
          <a:endParaRPr lang="en-US"/>
        </a:p>
      </dgm:t>
    </dgm:pt>
    <dgm:pt modelId="{0AB76E8A-D369-4797-9FEF-28B42467FD17}">
      <dgm:prSet phldr="0" custT="1"/>
      <dgm:spPr/>
      <dgm:t>
        <a:bodyPr/>
        <a:lstStyle/>
        <a:p>
          <a:pPr rtl="0"/>
          <a:r>
            <a:rPr lang="en-US" sz="1600">
              <a:latin typeface="Gotham"/>
            </a:rPr>
            <a:t>Displacement often occurs in urban areas and major cities</a:t>
          </a:r>
        </a:p>
      </dgm:t>
    </dgm:pt>
    <dgm:pt modelId="{817A4852-4588-4C53-B086-BF9CA1447B4C}" type="parTrans" cxnId="{28FDB059-0995-462D-BAD8-EE19D55D7192}">
      <dgm:prSet/>
      <dgm:spPr/>
      <dgm:t>
        <a:bodyPr/>
        <a:lstStyle/>
        <a:p>
          <a:endParaRPr lang="en-US"/>
        </a:p>
      </dgm:t>
    </dgm:pt>
    <dgm:pt modelId="{F3BF8A18-3F36-4AFC-9366-E60EDDF2B315}" type="sibTrans" cxnId="{28FDB059-0995-462D-BAD8-EE19D55D7192}">
      <dgm:prSet/>
      <dgm:spPr/>
      <dgm:t>
        <a:bodyPr/>
        <a:lstStyle/>
        <a:p>
          <a:endParaRPr lang="en-US"/>
        </a:p>
      </dgm:t>
    </dgm:pt>
    <dgm:pt modelId="{BDF032B3-A6A0-43FA-BE2A-92E6E0BE5716}">
      <dgm:prSet phldr="0" custT="1"/>
      <dgm:spPr/>
      <dgm:t>
        <a:bodyPr/>
        <a:lstStyle/>
        <a:p>
          <a:pPr rtl="0"/>
          <a:r>
            <a:rPr lang="en-US" sz="1700">
              <a:latin typeface="Gotham"/>
            </a:rPr>
            <a:t>Displacement has been on the rise in the U.S. since the 1960s.</a:t>
          </a:r>
        </a:p>
      </dgm:t>
    </dgm:pt>
    <dgm:pt modelId="{CDF3D81C-5C63-4FF0-9337-1DF2584C1B90}" type="parTrans" cxnId="{784DCFEE-0B6A-41F9-831A-2CEC33049EE2}">
      <dgm:prSet/>
      <dgm:spPr/>
      <dgm:t>
        <a:bodyPr/>
        <a:lstStyle/>
        <a:p>
          <a:endParaRPr lang="en-US"/>
        </a:p>
      </dgm:t>
    </dgm:pt>
    <dgm:pt modelId="{55750D96-5E3D-414F-B198-E4D1937BE8A3}" type="sibTrans" cxnId="{784DCFEE-0B6A-41F9-831A-2CEC33049EE2}">
      <dgm:prSet/>
      <dgm:spPr/>
      <dgm:t>
        <a:bodyPr/>
        <a:lstStyle/>
        <a:p>
          <a:endParaRPr lang="en-US"/>
        </a:p>
      </dgm:t>
    </dgm:pt>
    <dgm:pt modelId="{78CBEAA8-1953-4CC9-A58D-B76909B9DD28}">
      <dgm:prSet phldr="0" custT="1"/>
      <dgm:spPr/>
      <dgm:t>
        <a:bodyPr/>
        <a:lstStyle/>
        <a:p>
          <a:pPr rtl="0"/>
          <a:r>
            <a:rPr lang="en-US" sz="1700">
              <a:latin typeface="Gotham"/>
            </a:rPr>
            <a:t>Main drivers of displacement: rising cost of living, lack of affordable housing, redlining, and neighborhood revitalization</a:t>
          </a:r>
        </a:p>
      </dgm:t>
    </dgm:pt>
    <dgm:pt modelId="{4B62E2DD-8DAC-4430-88B9-82D866963555}" type="parTrans" cxnId="{6535B796-24DE-45FB-AA5E-3B478FDAB4D4}">
      <dgm:prSet/>
      <dgm:spPr/>
      <dgm:t>
        <a:bodyPr/>
        <a:lstStyle/>
        <a:p>
          <a:endParaRPr lang="en-US"/>
        </a:p>
      </dgm:t>
    </dgm:pt>
    <dgm:pt modelId="{1ED5258C-8465-4FC8-B885-2FFB3D039F25}" type="sibTrans" cxnId="{6535B796-24DE-45FB-AA5E-3B478FDAB4D4}">
      <dgm:prSet/>
      <dgm:spPr/>
      <dgm:t>
        <a:bodyPr/>
        <a:lstStyle/>
        <a:p>
          <a:endParaRPr lang="en-US"/>
        </a:p>
      </dgm:t>
    </dgm:pt>
    <dgm:pt modelId="{EF7BF1D9-C738-42CD-9C33-4D2340463880}">
      <dgm:prSet phldr="0" custT="1"/>
      <dgm:spPr/>
      <dgm:t>
        <a:bodyPr/>
        <a:lstStyle/>
        <a:p>
          <a:pPr rtl="0"/>
          <a:r>
            <a:rPr lang="en-US" sz="1700">
              <a:latin typeface="Gotham"/>
            </a:rPr>
            <a:t>Can be a result of gentrification, </a:t>
          </a:r>
          <a:br>
            <a:rPr lang="en-US" sz="1700">
              <a:latin typeface="Gotham"/>
            </a:rPr>
          </a:br>
          <a:r>
            <a:rPr lang="en-US" sz="1700">
              <a:latin typeface="Gotham"/>
            </a:rPr>
            <a:t>revitalization, redevelopment projects, etc.</a:t>
          </a:r>
        </a:p>
      </dgm:t>
    </dgm:pt>
    <dgm:pt modelId="{89EDCFBA-C0E1-41F3-AA88-47254289D072}" type="parTrans" cxnId="{4CE57D32-71C4-4795-86E7-0AA9C0C7A98D}">
      <dgm:prSet/>
      <dgm:spPr/>
      <dgm:t>
        <a:bodyPr/>
        <a:lstStyle/>
        <a:p>
          <a:endParaRPr lang="en-US"/>
        </a:p>
      </dgm:t>
    </dgm:pt>
    <dgm:pt modelId="{CFAC83FE-0D73-435D-B5AA-919030D4D70F}" type="sibTrans" cxnId="{4CE57D32-71C4-4795-86E7-0AA9C0C7A98D}">
      <dgm:prSet/>
      <dgm:spPr/>
      <dgm:t>
        <a:bodyPr/>
        <a:lstStyle/>
        <a:p>
          <a:endParaRPr lang="en-US"/>
        </a:p>
      </dgm:t>
    </dgm:pt>
    <dgm:pt modelId="{FBD3C0CA-903A-4253-8CC3-727103A5BF89}">
      <dgm:prSet phldr="0" custT="1"/>
      <dgm:spPr/>
      <dgm:t>
        <a:bodyPr/>
        <a:lstStyle/>
        <a:p>
          <a:pPr rtl="0"/>
          <a:r>
            <a:rPr lang="en-US" sz="1600">
              <a:latin typeface="Gotham"/>
            </a:rPr>
            <a:t>New England examples: </a:t>
          </a:r>
          <a:br>
            <a:rPr lang="en-US" sz="1600">
              <a:latin typeface="Gotham"/>
            </a:rPr>
          </a:br>
          <a:r>
            <a:rPr lang="en-US" sz="1600">
              <a:latin typeface="Gotham"/>
            </a:rPr>
            <a:t>- Hartford, CT</a:t>
          </a:r>
          <a:br>
            <a:rPr lang="en-US" sz="1600">
              <a:latin typeface="Gotham"/>
            </a:rPr>
          </a:br>
          <a:r>
            <a:rPr lang="en-US" sz="1600">
              <a:latin typeface="Gotham"/>
            </a:rPr>
            <a:t>- Boston, MA </a:t>
          </a:r>
          <a:br>
            <a:rPr lang="en-US" sz="1600">
              <a:latin typeface="Gotham"/>
            </a:rPr>
          </a:br>
          <a:r>
            <a:rPr lang="en-US" sz="1600">
              <a:latin typeface="Gotham"/>
            </a:rPr>
            <a:t>- Providence, RI  </a:t>
          </a:r>
          <a:br>
            <a:rPr lang="en-US" sz="1600">
              <a:latin typeface="Gotham"/>
            </a:rPr>
          </a:br>
          <a:r>
            <a:rPr lang="en-US" sz="1600">
              <a:latin typeface="Gotham"/>
            </a:rPr>
            <a:t>- Portsmouth, NH  </a:t>
          </a:r>
          <a:br>
            <a:rPr lang="en-US" sz="1600">
              <a:latin typeface="Gotham"/>
            </a:rPr>
          </a:br>
          <a:r>
            <a:rPr lang="en-US" sz="1600">
              <a:latin typeface="Gotham"/>
            </a:rPr>
            <a:t>- Portland, ME</a:t>
          </a:r>
          <a:br>
            <a:rPr lang="en-US" sz="1600">
              <a:latin typeface="Gotham"/>
            </a:rPr>
          </a:br>
          <a:r>
            <a:rPr lang="en-US" sz="1600">
              <a:latin typeface="Gotham"/>
            </a:rPr>
            <a:t>- Burlington, VT</a:t>
          </a:r>
        </a:p>
      </dgm:t>
    </dgm:pt>
    <dgm:pt modelId="{C98B5D60-D130-4A58-994F-C0A0C80FF458}" type="parTrans" cxnId="{676E957F-86C6-410F-8BB6-60EDAAFDFFEF}">
      <dgm:prSet/>
      <dgm:spPr/>
      <dgm:t>
        <a:bodyPr/>
        <a:lstStyle/>
        <a:p>
          <a:endParaRPr lang="en-US"/>
        </a:p>
      </dgm:t>
    </dgm:pt>
    <dgm:pt modelId="{E4A21F6B-9E0F-428A-B1B1-5FABD4A37833}" type="sibTrans" cxnId="{676E957F-86C6-410F-8BB6-60EDAAFDFFEF}">
      <dgm:prSet/>
      <dgm:spPr/>
      <dgm:t>
        <a:bodyPr/>
        <a:lstStyle/>
        <a:p>
          <a:endParaRPr lang="en-US"/>
        </a:p>
      </dgm:t>
    </dgm:pt>
    <dgm:pt modelId="{8B7092B7-3708-4C69-BC0D-C891BE285687}" type="pres">
      <dgm:prSet presAssocID="{3F7FCFE8-A863-47E0-8479-6926564C3CAB}" presName="composite" presStyleCnt="0">
        <dgm:presLayoutVars>
          <dgm:chMax val="1"/>
          <dgm:dir/>
          <dgm:resizeHandles val="exact"/>
        </dgm:presLayoutVars>
      </dgm:prSet>
      <dgm:spPr/>
    </dgm:pt>
    <dgm:pt modelId="{FCD90568-939E-4912-B36F-FDE26ADBCB0C}" type="pres">
      <dgm:prSet presAssocID="{63990855-02DC-433B-ABDD-597A5FB1A80B}" presName="roof" presStyleLbl="dkBgShp" presStyleIdx="0" presStyleCnt="2" custScaleY="72833" custLinFactNeighborY="-2178"/>
      <dgm:spPr/>
    </dgm:pt>
    <dgm:pt modelId="{D081F86B-58D4-4DDE-B7C8-66A50288C8A8}" type="pres">
      <dgm:prSet presAssocID="{63990855-02DC-433B-ABDD-597A5FB1A80B}" presName="pillars" presStyleCnt="0"/>
      <dgm:spPr/>
    </dgm:pt>
    <dgm:pt modelId="{D960A741-34A9-4DEB-9633-CEDC8DA071E5}" type="pres">
      <dgm:prSet presAssocID="{63990855-02DC-433B-ABDD-597A5FB1A80B}" presName="pillar1" presStyleLbl="node1" presStyleIdx="0" presStyleCnt="5" custScaleY="116273">
        <dgm:presLayoutVars>
          <dgm:bulletEnabled val="1"/>
        </dgm:presLayoutVars>
      </dgm:prSet>
      <dgm:spPr/>
    </dgm:pt>
    <dgm:pt modelId="{80430EE8-6049-4BBA-8E6D-D16D4EB8F696}" type="pres">
      <dgm:prSet presAssocID="{6C22CF5F-C4B9-416A-85A6-6B2692797895}" presName="pillarX" presStyleLbl="node1" presStyleIdx="1" presStyleCnt="5" custScaleY="116935">
        <dgm:presLayoutVars>
          <dgm:bulletEnabled val="1"/>
        </dgm:presLayoutVars>
      </dgm:prSet>
      <dgm:spPr/>
    </dgm:pt>
    <dgm:pt modelId="{21C808C9-8456-473D-8687-D8CFAA5CD206}" type="pres">
      <dgm:prSet presAssocID="{DA3FF82D-9ED7-4525-AC9C-FCFF5921F32E}" presName="pillarX" presStyleLbl="node1" presStyleIdx="2" presStyleCnt="5" custScaleY="116273">
        <dgm:presLayoutVars>
          <dgm:bulletEnabled val="1"/>
        </dgm:presLayoutVars>
      </dgm:prSet>
      <dgm:spPr/>
    </dgm:pt>
    <dgm:pt modelId="{4CFABFC2-B5EB-4F4E-A15E-9EADD5EA3A22}" type="pres">
      <dgm:prSet presAssocID="{81F841D3-3B57-4344-B33A-E74D8471E209}" presName="pillarX" presStyleLbl="node1" presStyleIdx="3" presStyleCnt="5" custScaleY="115611">
        <dgm:presLayoutVars>
          <dgm:bulletEnabled val="1"/>
        </dgm:presLayoutVars>
      </dgm:prSet>
      <dgm:spPr/>
    </dgm:pt>
    <dgm:pt modelId="{3AEF23BE-5FB6-4461-975B-D5166EB5E831}" type="pres">
      <dgm:prSet presAssocID="{DE18515F-4EED-4C38-AB32-A4B5B249DA38}" presName="pillarX" presStyleLbl="node1" presStyleIdx="4" presStyleCnt="5" custScaleY="115611">
        <dgm:presLayoutVars>
          <dgm:bulletEnabled val="1"/>
        </dgm:presLayoutVars>
      </dgm:prSet>
      <dgm:spPr/>
    </dgm:pt>
    <dgm:pt modelId="{51A8174A-77A7-49B2-8042-1C0471EB1B73}" type="pres">
      <dgm:prSet presAssocID="{63990855-02DC-433B-ABDD-597A5FB1A80B}" presName="base" presStyleLbl="dkBgShp" presStyleIdx="1" presStyleCnt="2"/>
      <dgm:spPr/>
    </dgm:pt>
  </dgm:ptLst>
  <dgm:cxnLst>
    <dgm:cxn modelId="{048B8402-46BA-4166-A8AC-62F99783BF46}" type="presOf" srcId="{EF7BF1D9-C738-42CD-9C33-4D2340463880}" destId="{4CFABFC2-B5EB-4F4E-A15E-9EADD5EA3A22}" srcOrd="0" destOrd="2" presId="urn:microsoft.com/office/officeart/2005/8/layout/hList3"/>
    <dgm:cxn modelId="{AB31FD19-A89B-4D4F-878A-243FB83231A8}" type="presOf" srcId="{63990855-02DC-433B-ABDD-597A5FB1A80B}" destId="{FCD90568-939E-4912-B36F-FDE26ADBCB0C}" srcOrd="0" destOrd="0" presId="urn:microsoft.com/office/officeart/2005/8/layout/hList3"/>
    <dgm:cxn modelId="{72854E23-45AB-49CA-9C44-B56A616D38B2}" type="presOf" srcId="{0AB76E8A-D369-4797-9FEF-28B42467FD17}" destId="{21C808C9-8456-473D-8687-D8CFAA5CD206}" srcOrd="0" destOrd="1" presId="urn:microsoft.com/office/officeart/2005/8/layout/hList3"/>
    <dgm:cxn modelId="{E6D53528-884D-4095-9528-6A3606CFE77C}" srcId="{63990855-02DC-433B-ABDD-597A5FB1A80B}" destId="{F8D4CEE6-4217-43A9-9381-F94233ECE97D}" srcOrd="0" destOrd="0" parTransId="{D0BDC2C2-B24C-4743-83FF-FE1BE83F9656}" sibTransId="{72D2B9A1-FF60-4A8E-AD42-BB423EB74027}"/>
    <dgm:cxn modelId="{F4AEB82C-BEE5-47E9-9AF5-2181F9313EEA}" type="presOf" srcId="{3F7FCFE8-A863-47E0-8479-6926564C3CAB}" destId="{8B7092B7-3708-4C69-BC0D-C891BE285687}" srcOrd="0" destOrd="0" presId="urn:microsoft.com/office/officeart/2005/8/layout/hList3"/>
    <dgm:cxn modelId="{4CE57D32-71C4-4795-86E7-0AA9C0C7A98D}" srcId="{81F841D3-3B57-4344-B33A-E74D8471E209}" destId="{EF7BF1D9-C738-42CD-9C33-4D2340463880}" srcOrd="1" destOrd="0" parTransId="{89EDCFBA-C0E1-41F3-AA88-47254289D072}" sibTransId="{CFAC83FE-0D73-435D-B5AA-919030D4D70F}"/>
    <dgm:cxn modelId="{65566D3F-AAE1-4A40-8093-146F63C9EC1D}" type="presOf" srcId="{C1E647C8-A211-4DB8-A368-3CABE7395F1B}" destId="{D960A741-34A9-4DEB-9633-CEDC8DA071E5}" srcOrd="0" destOrd="1" presId="urn:microsoft.com/office/officeart/2005/8/layout/hList3"/>
    <dgm:cxn modelId="{E2B41B40-5616-44E2-BE98-916756939267}" type="presOf" srcId="{78CBEAA8-1953-4CC9-A58D-B76909B9DD28}" destId="{3AEF23BE-5FB6-4461-975B-D5166EB5E831}" srcOrd="0" destOrd="1" presId="urn:microsoft.com/office/officeart/2005/8/layout/hList3"/>
    <dgm:cxn modelId="{75342D65-7A32-43CB-AE86-9CDE4E54C1BF}" type="presOf" srcId="{6C22CF5F-C4B9-416A-85A6-6B2692797895}" destId="{80430EE8-6049-4BBA-8E6D-D16D4EB8F696}" srcOrd="0" destOrd="0" presId="urn:microsoft.com/office/officeart/2005/8/layout/hList3"/>
    <dgm:cxn modelId="{45DD506A-F026-4E6E-8B7B-583DC451E880}" type="presOf" srcId="{FBD3C0CA-903A-4253-8CC3-727103A5BF89}" destId="{21C808C9-8456-473D-8687-D8CFAA5CD206}" srcOrd="0" destOrd="2" presId="urn:microsoft.com/office/officeart/2005/8/layout/hList3"/>
    <dgm:cxn modelId="{57E4476D-FA99-49E7-9D07-033E2355507C}" srcId="{6C22CF5F-C4B9-416A-85A6-6B2692797895}" destId="{1132715E-54AA-408D-B82D-91FE5C8F4FA7}" srcOrd="0" destOrd="0" parTransId="{9FD7186F-A336-4A14-B332-79BCBD4E25EB}" sibTransId="{2AC63E24-CD4D-40F8-8282-C23600698C00}"/>
    <dgm:cxn modelId="{3940F06F-B9C5-4577-BE46-355B4707200E}" srcId="{63990855-02DC-433B-ABDD-597A5FB1A80B}" destId="{81F841D3-3B57-4344-B33A-E74D8471E209}" srcOrd="3" destOrd="0" parTransId="{4E7FE63A-EE33-4250-B739-420400C87B87}" sibTransId="{B935F804-A3E8-4838-BB2A-DE76234CEE1F}"/>
    <dgm:cxn modelId="{12993073-EA7F-49B5-A1EF-ABCD11961406}" type="presOf" srcId="{BDF032B3-A6A0-43FA-BE2A-92E6E0BE5716}" destId="{4CFABFC2-B5EB-4F4E-A15E-9EADD5EA3A22}" srcOrd="0" destOrd="1" presId="urn:microsoft.com/office/officeart/2005/8/layout/hList3"/>
    <dgm:cxn modelId="{53424E53-195E-428B-B5D5-B114157E91E1}" srcId="{F8D4CEE6-4217-43A9-9381-F94233ECE97D}" destId="{C1E647C8-A211-4DB8-A368-3CABE7395F1B}" srcOrd="0" destOrd="0" parTransId="{2A050B14-583E-47DE-9B1D-CAFCB1377239}" sibTransId="{BC49E6BF-D984-42FA-98A9-7AA4F6B539A9}"/>
    <dgm:cxn modelId="{A42B5F77-3DDF-4E73-A444-040FAB4F9DDC}" type="presOf" srcId="{1132715E-54AA-408D-B82D-91FE5C8F4FA7}" destId="{80430EE8-6049-4BBA-8E6D-D16D4EB8F696}" srcOrd="0" destOrd="1" presId="urn:microsoft.com/office/officeart/2005/8/layout/hList3"/>
    <dgm:cxn modelId="{6893C378-13F1-4411-BEDE-8FB8E555E8B5}" type="presOf" srcId="{DE18515F-4EED-4C38-AB32-A4B5B249DA38}" destId="{3AEF23BE-5FB6-4461-975B-D5166EB5E831}" srcOrd="0" destOrd="0" presId="urn:microsoft.com/office/officeart/2005/8/layout/hList3"/>
    <dgm:cxn modelId="{28FDB059-0995-462D-BAD8-EE19D55D7192}" srcId="{DA3FF82D-9ED7-4525-AC9C-FCFF5921F32E}" destId="{0AB76E8A-D369-4797-9FEF-28B42467FD17}" srcOrd="0" destOrd="0" parTransId="{817A4852-4588-4C53-B086-BF9CA1447B4C}" sibTransId="{F3BF8A18-3F36-4AFC-9366-E60EDDF2B315}"/>
    <dgm:cxn modelId="{7919837B-532D-4B81-B4D7-02369FF6132C}" srcId="{63990855-02DC-433B-ABDD-597A5FB1A80B}" destId="{6C22CF5F-C4B9-416A-85A6-6B2692797895}" srcOrd="1" destOrd="0" parTransId="{B0D3A3B0-5517-4A8A-8CD5-B21EBBBB91F3}" sibTransId="{07D93E22-923B-4CD2-BCF2-916FEA2946E9}"/>
    <dgm:cxn modelId="{676E957F-86C6-410F-8BB6-60EDAAFDFFEF}" srcId="{DA3FF82D-9ED7-4525-AC9C-FCFF5921F32E}" destId="{FBD3C0CA-903A-4253-8CC3-727103A5BF89}" srcOrd="1" destOrd="0" parTransId="{C98B5D60-D130-4A58-994F-C0A0C80FF458}" sibTransId="{E4A21F6B-9E0F-428A-B1B1-5FABD4A37833}"/>
    <dgm:cxn modelId="{6535B796-24DE-45FB-AA5E-3B478FDAB4D4}" srcId="{DE18515F-4EED-4C38-AB32-A4B5B249DA38}" destId="{78CBEAA8-1953-4CC9-A58D-B76909B9DD28}" srcOrd="0" destOrd="0" parTransId="{4B62E2DD-8DAC-4430-88B9-82D866963555}" sibTransId="{1ED5258C-8465-4FC8-B885-2FFB3D039F25}"/>
    <dgm:cxn modelId="{637A04A4-CF48-4477-BE65-121DC1C7AB41}" srcId="{3F7FCFE8-A863-47E0-8479-6926564C3CAB}" destId="{63990855-02DC-433B-ABDD-597A5FB1A80B}" srcOrd="0" destOrd="0" parTransId="{091AEF93-5574-48D6-895A-9B9234FD1973}" sibTransId="{C2A0A2FF-D7DF-4BAD-85C8-4021FA8DBE72}"/>
    <dgm:cxn modelId="{344079A5-A893-4F35-BD1E-C4B288B4D42E}" srcId="{63990855-02DC-433B-ABDD-597A5FB1A80B}" destId="{DA3FF82D-9ED7-4525-AC9C-FCFF5921F32E}" srcOrd="2" destOrd="0" parTransId="{CE18780D-0DEF-4249-8A44-AD95855025C3}" sibTransId="{F7F57662-7179-49AF-A37F-31CFD15AD1CD}"/>
    <dgm:cxn modelId="{27ED23AB-3615-4D84-82BD-91EC2BD3F12D}" type="presOf" srcId="{DA3FF82D-9ED7-4525-AC9C-FCFF5921F32E}" destId="{21C808C9-8456-473D-8687-D8CFAA5CD206}" srcOrd="0" destOrd="0" presId="urn:microsoft.com/office/officeart/2005/8/layout/hList3"/>
    <dgm:cxn modelId="{0E0A94B8-F999-44E4-8357-C2951184931D}" type="presOf" srcId="{F8D4CEE6-4217-43A9-9381-F94233ECE97D}" destId="{D960A741-34A9-4DEB-9633-CEDC8DA071E5}" srcOrd="0" destOrd="0" presId="urn:microsoft.com/office/officeart/2005/8/layout/hList3"/>
    <dgm:cxn modelId="{D29D88BB-C78E-4E34-BFAF-D2711B4BD4A6}" type="presOf" srcId="{81F841D3-3B57-4344-B33A-E74D8471E209}" destId="{4CFABFC2-B5EB-4F4E-A15E-9EADD5EA3A22}" srcOrd="0" destOrd="0" presId="urn:microsoft.com/office/officeart/2005/8/layout/hList3"/>
    <dgm:cxn modelId="{437309C4-FE9B-4FF3-8D06-0ED1E7AACCCF}" srcId="{63990855-02DC-433B-ABDD-597A5FB1A80B}" destId="{DE18515F-4EED-4C38-AB32-A4B5B249DA38}" srcOrd="4" destOrd="0" parTransId="{F0370B0F-E8E0-4FB2-B734-02B3260B00EE}" sibTransId="{BB06763E-4940-4909-8752-89B1145F664F}"/>
    <dgm:cxn modelId="{784DCFEE-0B6A-41F9-831A-2CEC33049EE2}" srcId="{81F841D3-3B57-4344-B33A-E74D8471E209}" destId="{BDF032B3-A6A0-43FA-BE2A-92E6E0BE5716}" srcOrd="0" destOrd="0" parTransId="{CDF3D81C-5C63-4FF0-9337-1DF2584C1B90}" sibTransId="{55750D96-5E3D-414F-B198-E4D1937BE8A3}"/>
    <dgm:cxn modelId="{CDBBD609-D7F3-4C38-81C9-B24FAF4C2C96}" type="presParOf" srcId="{8B7092B7-3708-4C69-BC0D-C891BE285687}" destId="{FCD90568-939E-4912-B36F-FDE26ADBCB0C}" srcOrd="0" destOrd="0" presId="urn:microsoft.com/office/officeart/2005/8/layout/hList3"/>
    <dgm:cxn modelId="{D53728EC-FB4B-4141-9273-9FDD2268338F}" type="presParOf" srcId="{8B7092B7-3708-4C69-BC0D-C891BE285687}" destId="{D081F86B-58D4-4DDE-B7C8-66A50288C8A8}" srcOrd="1" destOrd="0" presId="urn:microsoft.com/office/officeart/2005/8/layout/hList3"/>
    <dgm:cxn modelId="{F10E7994-AF36-4D8F-85E8-AAE4747A17D5}" type="presParOf" srcId="{D081F86B-58D4-4DDE-B7C8-66A50288C8A8}" destId="{D960A741-34A9-4DEB-9633-CEDC8DA071E5}" srcOrd="0" destOrd="0" presId="urn:microsoft.com/office/officeart/2005/8/layout/hList3"/>
    <dgm:cxn modelId="{FD596DD2-0CA7-45B6-A0B3-0051FB6889B8}" type="presParOf" srcId="{D081F86B-58D4-4DDE-B7C8-66A50288C8A8}" destId="{80430EE8-6049-4BBA-8E6D-D16D4EB8F696}" srcOrd="1" destOrd="0" presId="urn:microsoft.com/office/officeart/2005/8/layout/hList3"/>
    <dgm:cxn modelId="{04057986-4D4D-4F92-96A7-696F3DA0BBD0}" type="presParOf" srcId="{D081F86B-58D4-4DDE-B7C8-66A50288C8A8}" destId="{21C808C9-8456-473D-8687-D8CFAA5CD206}" srcOrd="2" destOrd="0" presId="urn:microsoft.com/office/officeart/2005/8/layout/hList3"/>
    <dgm:cxn modelId="{BB9D67D0-4F93-4D1D-9D9A-F5DC956B9671}" type="presParOf" srcId="{D081F86B-58D4-4DDE-B7C8-66A50288C8A8}" destId="{4CFABFC2-B5EB-4F4E-A15E-9EADD5EA3A22}" srcOrd="3" destOrd="0" presId="urn:microsoft.com/office/officeart/2005/8/layout/hList3"/>
    <dgm:cxn modelId="{41C608A9-FD8E-4CB1-9FBA-F6778C4A9555}" type="presParOf" srcId="{D081F86B-58D4-4DDE-B7C8-66A50288C8A8}" destId="{3AEF23BE-5FB6-4461-975B-D5166EB5E831}" srcOrd="4" destOrd="0" presId="urn:microsoft.com/office/officeart/2005/8/layout/hList3"/>
    <dgm:cxn modelId="{AA12A61D-2F3A-4CC0-8CE1-F804E0A4EBD8}" type="presParOf" srcId="{8B7092B7-3708-4C69-BC0D-C891BE285687}" destId="{51A8174A-77A7-49B2-8042-1C0471EB1B7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7C36D-D51A-4AEC-9B9E-C660B3371BCE}" type="doc">
      <dgm:prSet loTypeId="urn:microsoft.com/office/officeart/2016/7/layout/BasicTimeline" loCatId="timeline" qsTypeId="urn:microsoft.com/office/officeart/2005/8/quickstyle/simple1" qsCatId="simple" csTypeId="urn:microsoft.com/office/officeart/2005/8/colors/accent5_1" csCatId="accent5" phldr="1"/>
      <dgm:spPr/>
      <dgm:t>
        <a:bodyPr/>
        <a:lstStyle/>
        <a:p>
          <a:endParaRPr lang="en-US"/>
        </a:p>
      </dgm:t>
    </dgm:pt>
    <dgm:pt modelId="{4FEEF147-D86D-44E7-B54E-103FD5293AE0}">
      <dgm:prSet phldrT="[Text]" phldr="0"/>
      <dgm:spPr/>
      <dgm:t>
        <a:bodyPr/>
        <a:lstStyle/>
        <a:p>
          <a:pPr>
            <a:defRPr b="1"/>
          </a:pPr>
          <a:r>
            <a:rPr lang="en-US">
              <a:latin typeface="Gotham"/>
            </a:rPr>
            <a:t>Seattle, Washington </a:t>
          </a:r>
        </a:p>
      </dgm:t>
    </dgm:pt>
    <dgm:pt modelId="{E9C536B0-B255-4FFA-B079-0C14CC6D1E42}" type="parTrans" cxnId="{1EF91E09-279E-4AAE-A2B4-856E7BA95B93}">
      <dgm:prSet/>
      <dgm:spPr/>
      <dgm:t>
        <a:bodyPr/>
        <a:lstStyle/>
        <a:p>
          <a:endParaRPr lang="en-US"/>
        </a:p>
      </dgm:t>
    </dgm:pt>
    <dgm:pt modelId="{42AFC947-4CAE-474F-B0D0-5F2A37C585E4}" type="sibTrans" cxnId="{1EF91E09-279E-4AAE-A2B4-856E7BA95B93}">
      <dgm:prSet/>
      <dgm:spPr/>
      <dgm:t>
        <a:bodyPr/>
        <a:lstStyle/>
        <a:p>
          <a:endParaRPr lang="en-US"/>
        </a:p>
      </dgm:t>
    </dgm:pt>
    <dgm:pt modelId="{65DC4679-2649-4AAF-B918-29E3D4B446BE}">
      <dgm:prSet phldrT="[Text]" phldr="0"/>
      <dgm:spPr/>
      <dgm:t>
        <a:bodyPr/>
        <a:lstStyle/>
        <a:p>
          <a:r>
            <a:rPr lang="en-US">
              <a:latin typeface="Gotham"/>
            </a:rPr>
            <a:t>1960s: population was 90% Black</a:t>
          </a:r>
        </a:p>
      </dgm:t>
    </dgm:pt>
    <dgm:pt modelId="{6986C26B-0A2E-46CE-AA6F-4582C1E561FC}" type="parTrans" cxnId="{F270FDBB-6C75-43B6-91F2-E6CC578A1C37}">
      <dgm:prSet/>
      <dgm:spPr/>
      <dgm:t>
        <a:bodyPr/>
        <a:lstStyle/>
        <a:p>
          <a:endParaRPr lang="en-US"/>
        </a:p>
      </dgm:t>
    </dgm:pt>
    <dgm:pt modelId="{C75BE535-69F3-41A5-A2BB-FC3B502DF17A}" type="sibTrans" cxnId="{F270FDBB-6C75-43B6-91F2-E6CC578A1C37}">
      <dgm:prSet/>
      <dgm:spPr/>
      <dgm:t>
        <a:bodyPr/>
        <a:lstStyle/>
        <a:p>
          <a:endParaRPr lang="en-US"/>
        </a:p>
      </dgm:t>
    </dgm:pt>
    <dgm:pt modelId="{2FBA1D73-90F6-4D9D-B8E3-4107695E011A}">
      <dgm:prSet phldrT="[Text]" phldr="0"/>
      <dgm:spPr/>
      <dgm:t>
        <a:bodyPr/>
        <a:lstStyle/>
        <a:p>
          <a:pPr>
            <a:defRPr b="1"/>
          </a:pPr>
          <a:r>
            <a:rPr lang="en-US">
              <a:latin typeface="Gotham"/>
            </a:rPr>
            <a:t>Portland, Oregon</a:t>
          </a:r>
          <a:endParaRPr lang="en-US"/>
        </a:p>
      </dgm:t>
    </dgm:pt>
    <dgm:pt modelId="{3C3C01B9-36E4-4AE2-9DC6-9B87CF8B9033}" type="parTrans" cxnId="{9445E700-F081-42F3-9476-51CA1403BFC0}">
      <dgm:prSet/>
      <dgm:spPr/>
      <dgm:t>
        <a:bodyPr/>
        <a:lstStyle/>
        <a:p>
          <a:endParaRPr lang="en-US"/>
        </a:p>
      </dgm:t>
    </dgm:pt>
    <dgm:pt modelId="{61B7D5BB-53F3-4A91-9F44-27665A63A25D}" type="sibTrans" cxnId="{9445E700-F081-42F3-9476-51CA1403BFC0}">
      <dgm:prSet/>
      <dgm:spPr/>
      <dgm:t>
        <a:bodyPr/>
        <a:lstStyle/>
        <a:p>
          <a:endParaRPr lang="en-US"/>
        </a:p>
      </dgm:t>
    </dgm:pt>
    <dgm:pt modelId="{A5B4EF86-5ED2-477F-B7B1-4AF90A0B5512}">
      <dgm:prSet phldrT="[Text]" phldr="0"/>
      <dgm:spPr/>
      <dgm:t>
        <a:bodyPr/>
        <a:lstStyle/>
        <a:p>
          <a:r>
            <a:rPr lang="en-US">
              <a:latin typeface="Gotham"/>
            </a:rPr>
            <a:t>Between 2000 and 2010, 10,000 Black Americans were displaced</a:t>
          </a:r>
          <a:endParaRPr lang="en-US"/>
        </a:p>
      </dgm:t>
    </dgm:pt>
    <dgm:pt modelId="{A40077A7-22EC-471C-8B30-5D05389DCA43}" type="parTrans" cxnId="{4DFABD79-FB67-4C41-A982-58BB20B22283}">
      <dgm:prSet/>
      <dgm:spPr/>
      <dgm:t>
        <a:bodyPr/>
        <a:lstStyle/>
        <a:p>
          <a:endParaRPr lang="en-US"/>
        </a:p>
      </dgm:t>
    </dgm:pt>
    <dgm:pt modelId="{32332A9E-FC12-4C0B-B363-D7BB50D69D91}" type="sibTrans" cxnId="{4DFABD79-FB67-4C41-A982-58BB20B22283}">
      <dgm:prSet/>
      <dgm:spPr/>
      <dgm:t>
        <a:bodyPr/>
        <a:lstStyle/>
        <a:p>
          <a:endParaRPr lang="en-US"/>
        </a:p>
      </dgm:t>
    </dgm:pt>
    <dgm:pt modelId="{C3B8A589-B70C-484F-9DD3-FC38698E67AE}">
      <dgm:prSet phldrT="[Text]" phldr="0"/>
      <dgm:spPr/>
      <dgm:t>
        <a:bodyPr/>
        <a:lstStyle/>
        <a:p>
          <a:pPr>
            <a:defRPr b="1"/>
          </a:pPr>
          <a:r>
            <a:rPr lang="en-US">
              <a:latin typeface="Gotham"/>
            </a:rPr>
            <a:t>New York City, New York</a:t>
          </a:r>
          <a:endParaRPr lang="en-US"/>
        </a:p>
      </dgm:t>
    </dgm:pt>
    <dgm:pt modelId="{5EB29AB7-B1CE-4360-A83F-6E78D59633A3}" type="parTrans" cxnId="{F81F7700-21F7-4525-B422-A966B014CF88}">
      <dgm:prSet/>
      <dgm:spPr/>
      <dgm:t>
        <a:bodyPr/>
        <a:lstStyle/>
        <a:p>
          <a:endParaRPr lang="en-US"/>
        </a:p>
      </dgm:t>
    </dgm:pt>
    <dgm:pt modelId="{3DB36D48-2742-4C8A-B2B0-AB842CE96C20}" type="sibTrans" cxnId="{F81F7700-21F7-4525-B422-A966B014CF88}">
      <dgm:prSet/>
      <dgm:spPr/>
      <dgm:t>
        <a:bodyPr/>
        <a:lstStyle/>
        <a:p>
          <a:endParaRPr lang="en-US"/>
        </a:p>
      </dgm:t>
    </dgm:pt>
    <dgm:pt modelId="{1B12D3C2-0C6C-4457-A2D9-61B2C563F2D4}">
      <dgm:prSet phldrT="[Text]" phldr="0"/>
      <dgm:spPr/>
      <dgm:t>
        <a:bodyPr/>
        <a:lstStyle/>
        <a:p>
          <a:r>
            <a:rPr lang="en-US">
              <a:latin typeface="Gotham"/>
            </a:rPr>
            <a:t>Displacement of Asian community in Flushing, Queens</a:t>
          </a:r>
          <a:endParaRPr lang="en-US"/>
        </a:p>
      </dgm:t>
    </dgm:pt>
    <dgm:pt modelId="{A2D42164-205A-4475-8591-61B21D3B905A}" type="parTrans" cxnId="{5A3905FC-7F7E-4ECA-B637-BCBF981DD5FA}">
      <dgm:prSet/>
      <dgm:spPr/>
      <dgm:t>
        <a:bodyPr/>
        <a:lstStyle/>
        <a:p>
          <a:endParaRPr lang="en-US"/>
        </a:p>
      </dgm:t>
    </dgm:pt>
    <dgm:pt modelId="{968B11F0-ADAE-4651-B85A-872F57AC512B}" type="sibTrans" cxnId="{5A3905FC-7F7E-4ECA-B637-BCBF981DD5FA}">
      <dgm:prSet/>
      <dgm:spPr/>
      <dgm:t>
        <a:bodyPr/>
        <a:lstStyle/>
        <a:p>
          <a:endParaRPr lang="en-US"/>
        </a:p>
      </dgm:t>
    </dgm:pt>
    <dgm:pt modelId="{54C4E443-A6A9-4D2B-A604-959161592E62}">
      <dgm:prSet phldr="0"/>
      <dgm:spPr/>
      <dgm:t>
        <a:bodyPr/>
        <a:lstStyle/>
        <a:p>
          <a:r>
            <a:rPr lang="en-US">
              <a:latin typeface="Gotham"/>
            </a:rPr>
            <a:t>2023: population is 9% Black</a:t>
          </a:r>
          <a:endParaRPr lang="en-US"/>
        </a:p>
      </dgm:t>
    </dgm:pt>
    <dgm:pt modelId="{17EECFC0-0D5A-4D1D-94BB-A620632B776F}" type="parTrans" cxnId="{6CC0C9ED-2BF2-44DA-AE59-25600827BDA0}">
      <dgm:prSet/>
      <dgm:spPr/>
    </dgm:pt>
    <dgm:pt modelId="{930E7DB6-59DC-4970-9A28-84FFC3B53AED}" type="sibTrans" cxnId="{6CC0C9ED-2BF2-44DA-AE59-25600827BDA0}">
      <dgm:prSet/>
      <dgm:spPr/>
    </dgm:pt>
    <dgm:pt modelId="{8E5E4105-33E7-47AE-9F20-949BA7D67A1A}">
      <dgm:prSet phldr="0"/>
      <dgm:spPr/>
      <dgm:t>
        <a:bodyPr/>
        <a:lstStyle/>
        <a:p>
          <a:pPr>
            <a:defRPr b="1"/>
          </a:pPr>
          <a:r>
            <a:rPr lang="en-US" b="1">
              <a:latin typeface="Gotham"/>
            </a:rPr>
            <a:t>Los Angeles, California</a:t>
          </a:r>
        </a:p>
      </dgm:t>
    </dgm:pt>
    <dgm:pt modelId="{4122AFD8-C289-452C-A97D-1FBA3D07DDD5}" type="parTrans" cxnId="{0A3562BD-0F22-4E7D-9EDA-7FC906CB64C4}">
      <dgm:prSet/>
      <dgm:spPr/>
    </dgm:pt>
    <dgm:pt modelId="{8381192B-B418-4583-976C-A033D969C480}" type="sibTrans" cxnId="{0A3562BD-0F22-4E7D-9EDA-7FC906CB64C4}">
      <dgm:prSet/>
      <dgm:spPr/>
    </dgm:pt>
    <dgm:pt modelId="{7A887C99-F32E-4137-B838-B180632CF7F6}">
      <dgm:prSet phldr="0"/>
      <dgm:spPr/>
      <dgm:t>
        <a:bodyPr/>
        <a:lstStyle/>
        <a:p>
          <a:r>
            <a:rPr lang="en-US" b="0">
              <a:latin typeface="Gotham"/>
            </a:rPr>
            <a:t>Low-income neighborhoods were "modernized" in early 2000s, leading to displacement</a:t>
          </a:r>
        </a:p>
      </dgm:t>
    </dgm:pt>
    <dgm:pt modelId="{52D59965-74D9-44DD-A4B5-008B8602618B}" type="parTrans" cxnId="{8164BC39-13B4-466D-984D-45BE34909E56}">
      <dgm:prSet/>
      <dgm:spPr/>
    </dgm:pt>
    <dgm:pt modelId="{F9B0433F-FBFD-478B-8911-2F99F4D1AF87}" type="sibTrans" cxnId="{8164BC39-13B4-466D-984D-45BE34909E56}">
      <dgm:prSet/>
      <dgm:spPr/>
    </dgm:pt>
    <dgm:pt modelId="{181BB952-F4AE-4888-9E17-86ABE547DB98}">
      <dgm:prSet phldr="0"/>
      <dgm:spPr/>
      <dgm:t>
        <a:bodyPr/>
        <a:lstStyle/>
        <a:p>
          <a:pPr>
            <a:defRPr b="1"/>
          </a:pPr>
          <a:r>
            <a:rPr lang="en-US" b="1">
              <a:latin typeface="Gotham"/>
            </a:rPr>
            <a:t>Atlanta, Georgia</a:t>
          </a:r>
        </a:p>
      </dgm:t>
    </dgm:pt>
    <dgm:pt modelId="{EC5A46F7-7776-44D3-B758-307FA5C08827}" type="parTrans" cxnId="{FDBB4D23-1418-4189-8A67-60468E4CD62C}">
      <dgm:prSet/>
      <dgm:spPr/>
    </dgm:pt>
    <dgm:pt modelId="{CE84F70B-54A6-49A8-B1A9-CD82B61D21BF}" type="sibTrans" cxnId="{FDBB4D23-1418-4189-8A67-60468E4CD62C}">
      <dgm:prSet/>
      <dgm:spPr/>
    </dgm:pt>
    <dgm:pt modelId="{D5826211-F5EE-4A62-9309-796360930621}">
      <dgm:prSet phldr="0"/>
      <dgm:spPr/>
      <dgm:t>
        <a:bodyPr/>
        <a:lstStyle/>
        <a:p>
          <a:r>
            <a:rPr lang="en-US" b="0">
              <a:latin typeface="Gotham"/>
            </a:rPr>
            <a:t>80,000 people in this city are currently at risk of displacement </a:t>
          </a:r>
        </a:p>
      </dgm:t>
    </dgm:pt>
    <dgm:pt modelId="{A26E6DD6-A43F-4648-8D0B-86625EADA94F}" type="parTrans" cxnId="{AE6B36A9-01E3-4604-8D0C-9A081FDF9F9D}">
      <dgm:prSet/>
      <dgm:spPr/>
    </dgm:pt>
    <dgm:pt modelId="{97F5F43F-8F4A-4560-84B5-955AF543100C}" type="sibTrans" cxnId="{AE6B36A9-01E3-4604-8D0C-9A081FDF9F9D}">
      <dgm:prSet/>
      <dgm:spPr/>
    </dgm:pt>
    <dgm:pt modelId="{C1D2C81D-F149-4ADB-AC13-5A749895A288}" type="pres">
      <dgm:prSet presAssocID="{FAD7C36D-D51A-4AEC-9B9E-C660B3371BCE}" presName="root" presStyleCnt="0">
        <dgm:presLayoutVars>
          <dgm:chMax/>
          <dgm:chPref/>
          <dgm:animLvl val="lvl"/>
        </dgm:presLayoutVars>
      </dgm:prSet>
      <dgm:spPr/>
    </dgm:pt>
    <dgm:pt modelId="{4282E326-8453-414C-BF21-B6C03FF42471}" type="pres">
      <dgm:prSet presAssocID="{FAD7C36D-D51A-4AEC-9B9E-C660B3371BCE}"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tailEnd type="triangle" w="lg" len="lg"/>
        </a:ln>
        <a:effectLst/>
      </dgm:spPr>
    </dgm:pt>
    <dgm:pt modelId="{B91B79E4-0F9A-4EF8-8104-58FABC27F922}" type="pres">
      <dgm:prSet presAssocID="{FAD7C36D-D51A-4AEC-9B9E-C660B3371BCE}" presName="nodes" presStyleCnt="0">
        <dgm:presLayoutVars>
          <dgm:chMax/>
          <dgm:chPref/>
          <dgm:animLvl val="lvl"/>
        </dgm:presLayoutVars>
      </dgm:prSet>
      <dgm:spPr/>
    </dgm:pt>
    <dgm:pt modelId="{354EBCEE-5E15-4900-982E-6988A44BFA7E}" type="pres">
      <dgm:prSet presAssocID="{4FEEF147-D86D-44E7-B54E-103FD5293AE0}" presName="composite" presStyleCnt="0"/>
      <dgm:spPr/>
    </dgm:pt>
    <dgm:pt modelId="{9AF6F995-F501-41FA-A8AE-67D28AE7CEBD}" type="pres">
      <dgm:prSet presAssocID="{4FEEF147-D86D-44E7-B54E-103FD5293AE0}" presName="L1TextContainer" presStyleLbl="revTx" presStyleIdx="0" presStyleCnt="5">
        <dgm:presLayoutVars>
          <dgm:chMax val="1"/>
          <dgm:chPref val="1"/>
          <dgm:bulletEnabled val="1"/>
        </dgm:presLayoutVars>
      </dgm:prSet>
      <dgm:spPr/>
    </dgm:pt>
    <dgm:pt modelId="{664A751F-C991-44C3-9C54-0A8B38899C65}" type="pres">
      <dgm:prSet presAssocID="{4FEEF147-D86D-44E7-B54E-103FD5293AE0}" presName="L2TextContainerWrapper" presStyleCnt="0">
        <dgm:presLayoutVars>
          <dgm:chMax val="0"/>
          <dgm:chPref val="0"/>
          <dgm:bulletEnabled val="1"/>
        </dgm:presLayoutVars>
      </dgm:prSet>
      <dgm:spPr/>
    </dgm:pt>
    <dgm:pt modelId="{B63194DE-D270-4E27-8BDB-2D7AE95C25C6}" type="pres">
      <dgm:prSet presAssocID="{4FEEF147-D86D-44E7-B54E-103FD5293AE0}" presName="L2TextContainer" presStyleLbl="bgAcc1" presStyleIdx="0" presStyleCnt="5"/>
      <dgm:spPr/>
    </dgm:pt>
    <dgm:pt modelId="{C4815DDF-E432-44B3-842B-46A70ADFB601}" type="pres">
      <dgm:prSet presAssocID="{4FEEF147-D86D-44E7-B54E-103FD5293AE0}" presName="FlexibleEmptyPlaceHolder" presStyleCnt="0"/>
      <dgm:spPr/>
    </dgm:pt>
    <dgm:pt modelId="{D16D7AF4-4146-4B8A-B3A1-D32D6DDD854C}" type="pres">
      <dgm:prSet presAssocID="{4FEEF147-D86D-44E7-B54E-103FD5293AE0}" presName="ConnectLine"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8513AC20-3265-4806-9F80-B5CB73ED0C08}" type="pres">
      <dgm:prSet presAssocID="{4FEEF147-D86D-44E7-B54E-103FD5293AE0}" presName="ConnectorPoint" presStyleLbl="alignNode1" presStyleIdx="0" presStyleCnt="5"/>
      <dgm:spPr/>
    </dgm:pt>
    <dgm:pt modelId="{027CDA18-3306-479C-8ACD-189F531CD773}" type="pres">
      <dgm:prSet presAssocID="{4FEEF147-D86D-44E7-B54E-103FD5293AE0}" presName="EmptyPlaceHolder" presStyleCnt="0"/>
      <dgm:spPr/>
    </dgm:pt>
    <dgm:pt modelId="{D085BBC2-CF21-49AA-AAF1-85E7407E00F4}" type="pres">
      <dgm:prSet presAssocID="{42AFC947-4CAE-474F-B0D0-5F2A37C585E4}" presName="spaceBetweenRectangles" presStyleCnt="0"/>
      <dgm:spPr/>
    </dgm:pt>
    <dgm:pt modelId="{BB1C39DF-19D3-49A6-A9E4-223943E4AA75}" type="pres">
      <dgm:prSet presAssocID="{2FBA1D73-90F6-4D9D-B8E3-4107695E011A}" presName="composite" presStyleCnt="0"/>
      <dgm:spPr/>
    </dgm:pt>
    <dgm:pt modelId="{102141A6-5944-431F-8AC6-74D752BE9A7C}" type="pres">
      <dgm:prSet presAssocID="{2FBA1D73-90F6-4D9D-B8E3-4107695E011A}" presName="L1TextContainer" presStyleLbl="revTx" presStyleIdx="1" presStyleCnt="5">
        <dgm:presLayoutVars>
          <dgm:chMax val="1"/>
          <dgm:chPref val="1"/>
          <dgm:bulletEnabled val="1"/>
        </dgm:presLayoutVars>
      </dgm:prSet>
      <dgm:spPr/>
    </dgm:pt>
    <dgm:pt modelId="{01C0E8AE-4661-4656-89FF-DC4793DFF0D9}" type="pres">
      <dgm:prSet presAssocID="{2FBA1D73-90F6-4D9D-B8E3-4107695E011A}" presName="L2TextContainerWrapper" presStyleCnt="0">
        <dgm:presLayoutVars>
          <dgm:chMax val="0"/>
          <dgm:chPref val="0"/>
          <dgm:bulletEnabled val="1"/>
        </dgm:presLayoutVars>
      </dgm:prSet>
      <dgm:spPr/>
    </dgm:pt>
    <dgm:pt modelId="{F2FA3B21-9F00-4A8D-9552-DC6646F3EE92}" type="pres">
      <dgm:prSet presAssocID="{2FBA1D73-90F6-4D9D-B8E3-4107695E011A}" presName="L2TextContainer" presStyleLbl="bgAcc1" presStyleIdx="1" presStyleCnt="5"/>
      <dgm:spPr/>
    </dgm:pt>
    <dgm:pt modelId="{A65C704D-5B4D-475F-8B5F-D6B1B18CBFA7}" type="pres">
      <dgm:prSet presAssocID="{2FBA1D73-90F6-4D9D-B8E3-4107695E011A}" presName="FlexibleEmptyPlaceHolder" presStyleCnt="0"/>
      <dgm:spPr/>
    </dgm:pt>
    <dgm:pt modelId="{7AE5D764-3312-4408-A071-428B0AAB6D04}" type="pres">
      <dgm:prSet presAssocID="{2FBA1D73-90F6-4D9D-B8E3-4107695E011A}" presName="ConnectLine" presStyleLbl="sibTrans1D1" presStyleIdx="1" presStyleCnt="5"/>
      <dgm:spPr>
        <a:noFill/>
        <a:ln w="6350" cap="flat" cmpd="sng" algn="ctr">
          <a:solidFill>
            <a:schemeClr val="accent5">
              <a:hueOff val="0"/>
              <a:satOff val="0"/>
              <a:lumOff val="0"/>
              <a:alphaOff val="0"/>
            </a:schemeClr>
          </a:solidFill>
          <a:prstDash val="dash"/>
          <a:miter lim="800000"/>
        </a:ln>
        <a:effectLst/>
      </dgm:spPr>
    </dgm:pt>
    <dgm:pt modelId="{5A1B92D0-1C83-4DA8-AB55-8F3E4CF5167E}" type="pres">
      <dgm:prSet presAssocID="{2FBA1D73-90F6-4D9D-B8E3-4107695E011A}" presName="ConnectorPoint" presStyleLbl="alignNode1" presStyleIdx="1" presStyleCnt="5"/>
      <dgm:spPr/>
    </dgm:pt>
    <dgm:pt modelId="{E3CCB346-B0C1-4DC5-BA9A-2B4D96B00BC0}" type="pres">
      <dgm:prSet presAssocID="{2FBA1D73-90F6-4D9D-B8E3-4107695E011A}" presName="EmptyPlaceHolder" presStyleCnt="0"/>
      <dgm:spPr/>
    </dgm:pt>
    <dgm:pt modelId="{EBC6B298-61BC-4EDF-A246-B28BCC38B4E1}" type="pres">
      <dgm:prSet presAssocID="{61B7D5BB-53F3-4A91-9F44-27665A63A25D}" presName="spaceBetweenRectangles" presStyleCnt="0"/>
      <dgm:spPr/>
    </dgm:pt>
    <dgm:pt modelId="{83471071-98A9-462F-986A-BE9CE6F53A92}" type="pres">
      <dgm:prSet presAssocID="{C3B8A589-B70C-484F-9DD3-FC38698E67AE}" presName="composite" presStyleCnt="0"/>
      <dgm:spPr/>
    </dgm:pt>
    <dgm:pt modelId="{81E6F932-596E-4571-8347-0ADC551603CD}" type="pres">
      <dgm:prSet presAssocID="{C3B8A589-B70C-484F-9DD3-FC38698E67AE}" presName="L1TextContainer" presStyleLbl="revTx" presStyleIdx="2" presStyleCnt="5">
        <dgm:presLayoutVars>
          <dgm:chMax val="1"/>
          <dgm:chPref val="1"/>
          <dgm:bulletEnabled val="1"/>
        </dgm:presLayoutVars>
      </dgm:prSet>
      <dgm:spPr/>
    </dgm:pt>
    <dgm:pt modelId="{2AB191ED-E41E-409F-BDD6-67E228112B0D}" type="pres">
      <dgm:prSet presAssocID="{C3B8A589-B70C-484F-9DD3-FC38698E67AE}" presName="L2TextContainerWrapper" presStyleCnt="0">
        <dgm:presLayoutVars>
          <dgm:chMax val="0"/>
          <dgm:chPref val="0"/>
          <dgm:bulletEnabled val="1"/>
        </dgm:presLayoutVars>
      </dgm:prSet>
      <dgm:spPr/>
    </dgm:pt>
    <dgm:pt modelId="{F9B30ACD-5792-46F6-A1B2-C7D0668EFFBC}" type="pres">
      <dgm:prSet presAssocID="{C3B8A589-B70C-484F-9DD3-FC38698E67AE}" presName="L2TextContainer" presStyleLbl="bgAcc1" presStyleIdx="2" presStyleCnt="5"/>
      <dgm:spPr/>
    </dgm:pt>
    <dgm:pt modelId="{5527E3A4-1440-493B-A25D-30966331D4CF}" type="pres">
      <dgm:prSet presAssocID="{C3B8A589-B70C-484F-9DD3-FC38698E67AE}" presName="FlexibleEmptyPlaceHolder" presStyleCnt="0"/>
      <dgm:spPr/>
    </dgm:pt>
    <dgm:pt modelId="{BA8CAC82-60E2-48E2-B402-0FF3A95BBD95}" type="pres">
      <dgm:prSet presAssocID="{C3B8A589-B70C-484F-9DD3-FC38698E67AE}" presName="ConnectLine" presStyleLbl="sibTrans1D1" presStyleIdx="2" presStyleCnt="5"/>
      <dgm:spPr>
        <a:noFill/>
        <a:ln w="6350" cap="flat" cmpd="sng" algn="ctr">
          <a:solidFill>
            <a:schemeClr val="accent5">
              <a:hueOff val="0"/>
              <a:satOff val="0"/>
              <a:lumOff val="0"/>
              <a:alphaOff val="0"/>
            </a:schemeClr>
          </a:solidFill>
          <a:prstDash val="dash"/>
          <a:miter lim="800000"/>
        </a:ln>
        <a:effectLst/>
      </dgm:spPr>
    </dgm:pt>
    <dgm:pt modelId="{B66A35A7-14F5-4CB9-B245-FCBBB73131BD}" type="pres">
      <dgm:prSet presAssocID="{C3B8A589-B70C-484F-9DD3-FC38698E67AE}" presName="ConnectorPoint" presStyleLbl="alignNode1" presStyleIdx="2" presStyleCnt="5"/>
      <dgm:spPr/>
    </dgm:pt>
    <dgm:pt modelId="{76BAEAE3-18AB-4C6D-89D8-1057A365DF37}" type="pres">
      <dgm:prSet presAssocID="{C3B8A589-B70C-484F-9DD3-FC38698E67AE}" presName="EmptyPlaceHolder" presStyleCnt="0"/>
      <dgm:spPr/>
    </dgm:pt>
    <dgm:pt modelId="{BA89D7C1-D20E-4501-9DF6-094AC5D6F906}" type="pres">
      <dgm:prSet presAssocID="{3DB36D48-2742-4C8A-B2B0-AB842CE96C20}" presName="spaceBetweenRectangles" presStyleCnt="0"/>
      <dgm:spPr/>
    </dgm:pt>
    <dgm:pt modelId="{640382DC-3FA3-499C-AA30-87F44284C3C7}" type="pres">
      <dgm:prSet presAssocID="{8E5E4105-33E7-47AE-9F20-949BA7D67A1A}" presName="composite" presStyleCnt="0"/>
      <dgm:spPr/>
    </dgm:pt>
    <dgm:pt modelId="{B5C8CB60-BD41-4FA4-B2FF-30E0F33E04B1}" type="pres">
      <dgm:prSet presAssocID="{8E5E4105-33E7-47AE-9F20-949BA7D67A1A}" presName="L1TextContainer" presStyleLbl="revTx" presStyleIdx="3" presStyleCnt="5">
        <dgm:presLayoutVars>
          <dgm:chMax val="1"/>
          <dgm:chPref val="1"/>
          <dgm:bulletEnabled val="1"/>
        </dgm:presLayoutVars>
      </dgm:prSet>
      <dgm:spPr/>
    </dgm:pt>
    <dgm:pt modelId="{2E502294-F9AB-47BF-83D0-11B63BF1B505}" type="pres">
      <dgm:prSet presAssocID="{8E5E4105-33E7-47AE-9F20-949BA7D67A1A}" presName="L2TextContainerWrapper" presStyleCnt="0">
        <dgm:presLayoutVars>
          <dgm:chMax val="0"/>
          <dgm:chPref val="0"/>
          <dgm:bulletEnabled val="1"/>
        </dgm:presLayoutVars>
      </dgm:prSet>
      <dgm:spPr/>
    </dgm:pt>
    <dgm:pt modelId="{35660D9C-90F1-4828-AB84-1808CC39D481}" type="pres">
      <dgm:prSet presAssocID="{8E5E4105-33E7-47AE-9F20-949BA7D67A1A}" presName="L2TextContainer" presStyleLbl="bgAcc1" presStyleIdx="3" presStyleCnt="5"/>
      <dgm:spPr/>
    </dgm:pt>
    <dgm:pt modelId="{D0460D5B-D94E-423B-8057-79AF3CAAA7C3}" type="pres">
      <dgm:prSet presAssocID="{8E5E4105-33E7-47AE-9F20-949BA7D67A1A}" presName="FlexibleEmptyPlaceHolder" presStyleCnt="0"/>
      <dgm:spPr/>
    </dgm:pt>
    <dgm:pt modelId="{D5D6BAB2-714D-468B-91CC-3D57B9E56D17}" type="pres">
      <dgm:prSet presAssocID="{8E5E4105-33E7-47AE-9F20-949BA7D67A1A}" presName="ConnectLine"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14802559-3697-4ED0-B93B-322559E769DA}" type="pres">
      <dgm:prSet presAssocID="{8E5E4105-33E7-47AE-9F20-949BA7D67A1A}" presName="ConnectorPoint" presStyleLbl="alignNode1" presStyleIdx="3" presStyleCnt="5"/>
      <dgm:spPr/>
    </dgm:pt>
    <dgm:pt modelId="{038EB957-0F7E-421A-98DE-7A2101508318}" type="pres">
      <dgm:prSet presAssocID="{8E5E4105-33E7-47AE-9F20-949BA7D67A1A}" presName="EmptyPlaceHolder" presStyleCnt="0"/>
      <dgm:spPr/>
    </dgm:pt>
    <dgm:pt modelId="{54DDA734-9DF7-4633-9638-AAA7CFC1EFF3}" type="pres">
      <dgm:prSet presAssocID="{8381192B-B418-4583-976C-A033D969C480}" presName="spaceBetweenRectangles" presStyleCnt="0"/>
      <dgm:spPr/>
    </dgm:pt>
    <dgm:pt modelId="{89931610-51B1-465F-BED9-5D420B0364DC}" type="pres">
      <dgm:prSet presAssocID="{181BB952-F4AE-4888-9E17-86ABE547DB98}" presName="composite" presStyleCnt="0"/>
      <dgm:spPr/>
    </dgm:pt>
    <dgm:pt modelId="{DF5ECC7A-4409-41BC-A40E-5B3E04D0EE05}" type="pres">
      <dgm:prSet presAssocID="{181BB952-F4AE-4888-9E17-86ABE547DB98}" presName="L1TextContainer" presStyleLbl="revTx" presStyleIdx="4" presStyleCnt="5">
        <dgm:presLayoutVars>
          <dgm:chMax val="1"/>
          <dgm:chPref val="1"/>
          <dgm:bulletEnabled val="1"/>
        </dgm:presLayoutVars>
      </dgm:prSet>
      <dgm:spPr/>
    </dgm:pt>
    <dgm:pt modelId="{FCD104C0-D16C-46B1-9F13-59E43FAC8946}" type="pres">
      <dgm:prSet presAssocID="{181BB952-F4AE-4888-9E17-86ABE547DB98}" presName="L2TextContainerWrapper" presStyleCnt="0">
        <dgm:presLayoutVars>
          <dgm:chMax val="0"/>
          <dgm:chPref val="0"/>
          <dgm:bulletEnabled val="1"/>
        </dgm:presLayoutVars>
      </dgm:prSet>
      <dgm:spPr/>
    </dgm:pt>
    <dgm:pt modelId="{C6E944DE-5364-4C90-A402-0F5C387271D4}" type="pres">
      <dgm:prSet presAssocID="{181BB952-F4AE-4888-9E17-86ABE547DB98}" presName="L2TextContainer" presStyleLbl="bgAcc1" presStyleIdx="4" presStyleCnt="5"/>
      <dgm:spPr/>
    </dgm:pt>
    <dgm:pt modelId="{0D49E903-76F8-4B9E-A7B4-2315E507493D}" type="pres">
      <dgm:prSet presAssocID="{181BB952-F4AE-4888-9E17-86ABE547DB98}" presName="FlexibleEmptyPlaceHolder" presStyleCnt="0"/>
      <dgm:spPr/>
    </dgm:pt>
    <dgm:pt modelId="{4A5A1DDA-B8FC-44A8-9400-D70BC4DEE188}" type="pres">
      <dgm:prSet presAssocID="{181BB952-F4AE-4888-9E17-86ABE547DB98}" presName="ConnectLine" presStyleLbl="sibTrans1D1" presStyleIdx="4" presStyleCnt="5"/>
      <dgm:spPr>
        <a:noFill/>
        <a:ln w="6350" cap="flat" cmpd="sng" algn="ctr">
          <a:solidFill>
            <a:schemeClr val="accent5">
              <a:hueOff val="0"/>
              <a:satOff val="0"/>
              <a:lumOff val="0"/>
              <a:alphaOff val="0"/>
            </a:schemeClr>
          </a:solidFill>
          <a:prstDash val="dash"/>
          <a:miter lim="800000"/>
        </a:ln>
        <a:effectLst/>
      </dgm:spPr>
    </dgm:pt>
    <dgm:pt modelId="{7FBB78F2-E5BD-45B9-AB4E-EBD788FA58B2}" type="pres">
      <dgm:prSet presAssocID="{181BB952-F4AE-4888-9E17-86ABE547DB98}" presName="ConnectorPoint" presStyleLbl="alignNode1" presStyleIdx="4" presStyleCnt="5"/>
      <dgm:spPr/>
    </dgm:pt>
    <dgm:pt modelId="{E88CFE6D-A4E3-4BCB-8788-45557D02D64F}" type="pres">
      <dgm:prSet presAssocID="{181BB952-F4AE-4888-9E17-86ABE547DB98}" presName="EmptyPlaceHolder" presStyleCnt="0"/>
      <dgm:spPr/>
    </dgm:pt>
  </dgm:ptLst>
  <dgm:cxnLst>
    <dgm:cxn modelId="{F81F7700-21F7-4525-B422-A966B014CF88}" srcId="{FAD7C36D-D51A-4AEC-9B9E-C660B3371BCE}" destId="{C3B8A589-B70C-484F-9DD3-FC38698E67AE}" srcOrd="2" destOrd="0" parTransId="{5EB29AB7-B1CE-4360-A83F-6E78D59633A3}" sibTransId="{3DB36D48-2742-4C8A-B2B0-AB842CE96C20}"/>
    <dgm:cxn modelId="{9445E700-F081-42F3-9476-51CA1403BFC0}" srcId="{FAD7C36D-D51A-4AEC-9B9E-C660B3371BCE}" destId="{2FBA1D73-90F6-4D9D-B8E3-4107695E011A}" srcOrd="1" destOrd="0" parTransId="{3C3C01B9-36E4-4AE2-9DC6-9B87CF8B9033}" sibTransId="{61B7D5BB-53F3-4A91-9F44-27665A63A25D}"/>
    <dgm:cxn modelId="{1EF91E09-279E-4AAE-A2B4-856E7BA95B93}" srcId="{FAD7C36D-D51A-4AEC-9B9E-C660B3371BCE}" destId="{4FEEF147-D86D-44E7-B54E-103FD5293AE0}" srcOrd="0" destOrd="0" parTransId="{E9C536B0-B255-4FFA-B079-0C14CC6D1E42}" sibTransId="{42AFC947-4CAE-474F-B0D0-5F2A37C585E4}"/>
    <dgm:cxn modelId="{BF0CFC1C-E787-4190-8416-13E8FD7AEA19}" type="presOf" srcId="{54C4E443-A6A9-4D2B-A604-959161592E62}" destId="{B63194DE-D270-4E27-8BDB-2D7AE95C25C6}" srcOrd="0" destOrd="1" presId="urn:microsoft.com/office/officeart/2016/7/layout/BasicTimeline"/>
    <dgm:cxn modelId="{4884DC1D-A7FD-4607-B5B5-D166B39ECFC6}" type="presOf" srcId="{8E5E4105-33E7-47AE-9F20-949BA7D67A1A}" destId="{B5C8CB60-BD41-4FA4-B2FF-30E0F33E04B1}" srcOrd="0" destOrd="0" presId="urn:microsoft.com/office/officeart/2016/7/layout/BasicTimeline"/>
    <dgm:cxn modelId="{FDBB4D23-1418-4189-8A67-60468E4CD62C}" srcId="{FAD7C36D-D51A-4AEC-9B9E-C660B3371BCE}" destId="{181BB952-F4AE-4888-9E17-86ABE547DB98}" srcOrd="4" destOrd="0" parTransId="{EC5A46F7-7776-44D3-B758-307FA5C08827}" sibTransId="{CE84F70B-54A6-49A8-B1A9-CD82B61D21BF}"/>
    <dgm:cxn modelId="{208B6E2D-82B6-4A41-B133-9A5A188F218F}" type="presOf" srcId="{4FEEF147-D86D-44E7-B54E-103FD5293AE0}" destId="{9AF6F995-F501-41FA-A8AE-67D28AE7CEBD}" srcOrd="0" destOrd="0" presId="urn:microsoft.com/office/officeart/2016/7/layout/BasicTimeline"/>
    <dgm:cxn modelId="{8164BC39-13B4-466D-984D-45BE34909E56}" srcId="{8E5E4105-33E7-47AE-9F20-949BA7D67A1A}" destId="{7A887C99-F32E-4137-B838-B180632CF7F6}" srcOrd="0" destOrd="0" parTransId="{52D59965-74D9-44DD-A4B5-008B8602618B}" sibTransId="{F9B0433F-FBFD-478B-8911-2F99F4D1AF87}"/>
    <dgm:cxn modelId="{6EE05B53-D0F7-47F2-A8EA-49D3ED90B8E6}" type="presOf" srcId="{7A887C99-F32E-4137-B838-B180632CF7F6}" destId="{35660D9C-90F1-4828-AB84-1808CC39D481}" srcOrd="0" destOrd="0" presId="urn:microsoft.com/office/officeart/2016/7/layout/BasicTimeline"/>
    <dgm:cxn modelId="{4DFABD79-FB67-4C41-A982-58BB20B22283}" srcId="{2FBA1D73-90F6-4D9D-B8E3-4107695E011A}" destId="{A5B4EF86-5ED2-477F-B7B1-4AF90A0B5512}" srcOrd="0" destOrd="0" parTransId="{A40077A7-22EC-471C-8B30-5D05389DCA43}" sibTransId="{32332A9E-FC12-4C0B-B363-D7BB50D69D91}"/>
    <dgm:cxn modelId="{30448F5A-DFDD-4675-9B73-8E466972A528}" type="presOf" srcId="{1B12D3C2-0C6C-4457-A2D9-61B2C563F2D4}" destId="{F9B30ACD-5792-46F6-A1B2-C7D0668EFFBC}" srcOrd="0" destOrd="0" presId="urn:microsoft.com/office/officeart/2016/7/layout/BasicTimeline"/>
    <dgm:cxn modelId="{D21EB67F-76B5-424D-B09B-D7CA8DFC30B9}" type="presOf" srcId="{C3B8A589-B70C-484F-9DD3-FC38698E67AE}" destId="{81E6F932-596E-4571-8347-0ADC551603CD}" srcOrd="0" destOrd="0" presId="urn:microsoft.com/office/officeart/2016/7/layout/BasicTimeline"/>
    <dgm:cxn modelId="{359C9582-DBDE-4D11-97FD-1BFA118130BB}" type="presOf" srcId="{FAD7C36D-D51A-4AEC-9B9E-C660B3371BCE}" destId="{C1D2C81D-F149-4ADB-AC13-5A749895A288}" srcOrd="0" destOrd="0" presId="urn:microsoft.com/office/officeart/2016/7/layout/BasicTimeline"/>
    <dgm:cxn modelId="{AE6B36A9-01E3-4604-8D0C-9A081FDF9F9D}" srcId="{181BB952-F4AE-4888-9E17-86ABE547DB98}" destId="{D5826211-F5EE-4A62-9309-796360930621}" srcOrd="0" destOrd="0" parTransId="{A26E6DD6-A43F-4648-8D0B-86625EADA94F}" sibTransId="{97F5F43F-8F4A-4560-84B5-955AF543100C}"/>
    <dgm:cxn modelId="{DA5172AC-F2EA-4115-86E6-3443DF0F8BFB}" type="presOf" srcId="{2FBA1D73-90F6-4D9D-B8E3-4107695E011A}" destId="{102141A6-5944-431F-8AC6-74D752BE9A7C}" srcOrd="0" destOrd="0" presId="urn:microsoft.com/office/officeart/2016/7/layout/BasicTimeline"/>
    <dgm:cxn modelId="{F45C55AF-DD4E-4F88-AD2F-6AEE8AEAA601}" type="presOf" srcId="{A5B4EF86-5ED2-477F-B7B1-4AF90A0B5512}" destId="{F2FA3B21-9F00-4A8D-9552-DC6646F3EE92}" srcOrd="0" destOrd="0" presId="urn:microsoft.com/office/officeart/2016/7/layout/BasicTimeline"/>
    <dgm:cxn modelId="{2FA56FB7-E69D-40C5-976D-1E71261122BA}" type="presOf" srcId="{D5826211-F5EE-4A62-9309-796360930621}" destId="{C6E944DE-5364-4C90-A402-0F5C387271D4}" srcOrd="0" destOrd="0" presId="urn:microsoft.com/office/officeart/2016/7/layout/BasicTimeline"/>
    <dgm:cxn modelId="{F270FDBB-6C75-43B6-91F2-E6CC578A1C37}" srcId="{4FEEF147-D86D-44E7-B54E-103FD5293AE0}" destId="{65DC4679-2649-4AAF-B918-29E3D4B446BE}" srcOrd="0" destOrd="0" parTransId="{6986C26B-0A2E-46CE-AA6F-4582C1E561FC}" sibTransId="{C75BE535-69F3-41A5-A2BB-FC3B502DF17A}"/>
    <dgm:cxn modelId="{0A3562BD-0F22-4E7D-9EDA-7FC906CB64C4}" srcId="{FAD7C36D-D51A-4AEC-9B9E-C660B3371BCE}" destId="{8E5E4105-33E7-47AE-9F20-949BA7D67A1A}" srcOrd="3" destOrd="0" parTransId="{4122AFD8-C289-452C-A97D-1FBA3D07DDD5}" sibTransId="{8381192B-B418-4583-976C-A033D969C480}"/>
    <dgm:cxn modelId="{9C800FC6-8CB1-407C-BDEF-17ADAB3EE0FB}" type="presOf" srcId="{181BB952-F4AE-4888-9E17-86ABE547DB98}" destId="{DF5ECC7A-4409-41BC-A40E-5B3E04D0EE05}" srcOrd="0" destOrd="0" presId="urn:microsoft.com/office/officeart/2016/7/layout/BasicTimeline"/>
    <dgm:cxn modelId="{225FE5DE-BDD3-4C40-AB9B-766FF018E7DB}" type="presOf" srcId="{65DC4679-2649-4AAF-B918-29E3D4B446BE}" destId="{B63194DE-D270-4E27-8BDB-2D7AE95C25C6}" srcOrd="0" destOrd="0" presId="urn:microsoft.com/office/officeart/2016/7/layout/BasicTimeline"/>
    <dgm:cxn modelId="{6CC0C9ED-2BF2-44DA-AE59-25600827BDA0}" srcId="{4FEEF147-D86D-44E7-B54E-103FD5293AE0}" destId="{54C4E443-A6A9-4D2B-A604-959161592E62}" srcOrd="1" destOrd="0" parTransId="{17EECFC0-0D5A-4D1D-94BB-A620632B776F}" sibTransId="{930E7DB6-59DC-4970-9A28-84FFC3B53AED}"/>
    <dgm:cxn modelId="{5A3905FC-7F7E-4ECA-B637-BCBF981DD5FA}" srcId="{C3B8A589-B70C-484F-9DD3-FC38698E67AE}" destId="{1B12D3C2-0C6C-4457-A2D9-61B2C563F2D4}" srcOrd="0" destOrd="0" parTransId="{A2D42164-205A-4475-8591-61B21D3B905A}" sibTransId="{968B11F0-ADAE-4651-B85A-872F57AC512B}"/>
    <dgm:cxn modelId="{D169D83D-4C83-4791-9C55-28C5BACEFEA0}" type="presParOf" srcId="{C1D2C81D-F149-4ADB-AC13-5A749895A288}" destId="{4282E326-8453-414C-BF21-B6C03FF42471}" srcOrd="0" destOrd="0" presId="urn:microsoft.com/office/officeart/2016/7/layout/BasicTimeline"/>
    <dgm:cxn modelId="{A4A020E7-0EAE-486F-85B0-324B642DD42D}" type="presParOf" srcId="{C1D2C81D-F149-4ADB-AC13-5A749895A288}" destId="{B91B79E4-0F9A-4EF8-8104-58FABC27F922}" srcOrd="1" destOrd="0" presId="urn:microsoft.com/office/officeart/2016/7/layout/BasicTimeline"/>
    <dgm:cxn modelId="{DA44C491-CBF6-4BD5-A801-82262798908E}" type="presParOf" srcId="{B91B79E4-0F9A-4EF8-8104-58FABC27F922}" destId="{354EBCEE-5E15-4900-982E-6988A44BFA7E}" srcOrd="0" destOrd="0" presId="urn:microsoft.com/office/officeart/2016/7/layout/BasicTimeline"/>
    <dgm:cxn modelId="{A45AC0AA-9552-450B-A468-35A5B41E5818}" type="presParOf" srcId="{354EBCEE-5E15-4900-982E-6988A44BFA7E}" destId="{9AF6F995-F501-41FA-A8AE-67D28AE7CEBD}" srcOrd="0" destOrd="0" presId="urn:microsoft.com/office/officeart/2016/7/layout/BasicTimeline"/>
    <dgm:cxn modelId="{60BA254D-461E-4171-B245-E08A71694971}" type="presParOf" srcId="{354EBCEE-5E15-4900-982E-6988A44BFA7E}" destId="{664A751F-C991-44C3-9C54-0A8B38899C65}" srcOrd="1" destOrd="0" presId="urn:microsoft.com/office/officeart/2016/7/layout/BasicTimeline"/>
    <dgm:cxn modelId="{9856DC36-B806-47C2-B780-A6E4BA08E4AB}" type="presParOf" srcId="{664A751F-C991-44C3-9C54-0A8B38899C65}" destId="{B63194DE-D270-4E27-8BDB-2D7AE95C25C6}" srcOrd="0" destOrd="0" presId="urn:microsoft.com/office/officeart/2016/7/layout/BasicTimeline"/>
    <dgm:cxn modelId="{7FE74B67-0D66-4F13-83B3-8DF80FB891B9}" type="presParOf" srcId="{664A751F-C991-44C3-9C54-0A8B38899C65}" destId="{C4815DDF-E432-44B3-842B-46A70ADFB601}" srcOrd="1" destOrd="0" presId="urn:microsoft.com/office/officeart/2016/7/layout/BasicTimeline"/>
    <dgm:cxn modelId="{E60ED911-B5EB-4A53-BDBF-46FDCDA5FD1A}" type="presParOf" srcId="{354EBCEE-5E15-4900-982E-6988A44BFA7E}" destId="{D16D7AF4-4146-4B8A-B3A1-D32D6DDD854C}" srcOrd="2" destOrd="0" presId="urn:microsoft.com/office/officeart/2016/7/layout/BasicTimeline"/>
    <dgm:cxn modelId="{8EB59F14-8715-4D35-A376-4DEF4A5BF460}" type="presParOf" srcId="{354EBCEE-5E15-4900-982E-6988A44BFA7E}" destId="{8513AC20-3265-4806-9F80-B5CB73ED0C08}" srcOrd="3" destOrd="0" presId="urn:microsoft.com/office/officeart/2016/7/layout/BasicTimeline"/>
    <dgm:cxn modelId="{11083CE7-4492-47EE-8C6D-332D4718A2A1}" type="presParOf" srcId="{354EBCEE-5E15-4900-982E-6988A44BFA7E}" destId="{027CDA18-3306-479C-8ACD-189F531CD773}" srcOrd="4" destOrd="0" presId="urn:microsoft.com/office/officeart/2016/7/layout/BasicTimeline"/>
    <dgm:cxn modelId="{92C482BF-2023-4A07-A134-70B6E35DE8D8}" type="presParOf" srcId="{B91B79E4-0F9A-4EF8-8104-58FABC27F922}" destId="{D085BBC2-CF21-49AA-AAF1-85E7407E00F4}" srcOrd="1" destOrd="0" presId="urn:microsoft.com/office/officeart/2016/7/layout/BasicTimeline"/>
    <dgm:cxn modelId="{7E93BD86-0D45-4798-9F07-B5ADBADEA3B4}" type="presParOf" srcId="{B91B79E4-0F9A-4EF8-8104-58FABC27F922}" destId="{BB1C39DF-19D3-49A6-A9E4-223943E4AA75}" srcOrd="2" destOrd="0" presId="urn:microsoft.com/office/officeart/2016/7/layout/BasicTimeline"/>
    <dgm:cxn modelId="{3934297D-2CD9-43E9-BB9D-5128B38CC20A}" type="presParOf" srcId="{BB1C39DF-19D3-49A6-A9E4-223943E4AA75}" destId="{102141A6-5944-431F-8AC6-74D752BE9A7C}" srcOrd="0" destOrd="0" presId="urn:microsoft.com/office/officeart/2016/7/layout/BasicTimeline"/>
    <dgm:cxn modelId="{AEAA9BBF-0901-4F04-9583-95C3C9D3AEE3}" type="presParOf" srcId="{BB1C39DF-19D3-49A6-A9E4-223943E4AA75}" destId="{01C0E8AE-4661-4656-89FF-DC4793DFF0D9}" srcOrd="1" destOrd="0" presId="urn:microsoft.com/office/officeart/2016/7/layout/BasicTimeline"/>
    <dgm:cxn modelId="{8192CE20-4178-4776-96C3-37FADAB0BE2E}" type="presParOf" srcId="{01C0E8AE-4661-4656-89FF-DC4793DFF0D9}" destId="{F2FA3B21-9F00-4A8D-9552-DC6646F3EE92}" srcOrd="0" destOrd="0" presId="urn:microsoft.com/office/officeart/2016/7/layout/BasicTimeline"/>
    <dgm:cxn modelId="{A6C33ABC-ED12-4A74-B899-3C12374A8F2B}" type="presParOf" srcId="{01C0E8AE-4661-4656-89FF-DC4793DFF0D9}" destId="{A65C704D-5B4D-475F-8B5F-D6B1B18CBFA7}" srcOrd="1" destOrd="0" presId="urn:microsoft.com/office/officeart/2016/7/layout/BasicTimeline"/>
    <dgm:cxn modelId="{1BAE8AD9-263A-47BC-AA7D-C1509B3CB7FB}" type="presParOf" srcId="{BB1C39DF-19D3-49A6-A9E4-223943E4AA75}" destId="{7AE5D764-3312-4408-A071-428B0AAB6D04}" srcOrd="2" destOrd="0" presId="urn:microsoft.com/office/officeart/2016/7/layout/BasicTimeline"/>
    <dgm:cxn modelId="{4E4824F9-CCEC-4DC3-993F-40DB61A46AA6}" type="presParOf" srcId="{BB1C39DF-19D3-49A6-A9E4-223943E4AA75}" destId="{5A1B92D0-1C83-4DA8-AB55-8F3E4CF5167E}" srcOrd="3" destOrd="0" presId="urn:microsoft.com/office/officeart/2016/7/layout/BasicTimeline"/>
    <dgm:cxn modelId="{28E22CD9-3DBB-4715-AEE3-BB9F56072406}" type="presParOf" srcId="{BB1C39DF-19D3-49A6-A9E4-223943E4AA75}" destId="{E3CCB346-B0C1-4DC5-BA9A-2B4D96B00BC0}" srcOrd="4" destOrd="0" presId="urn:microsoft.com/office/officeart/2016/7/layout/BasicTimeline"/>
    <dgm:cxn modelId="{CF860D35-C74A-49FF-AEBE-9C8FD9A8C19A}" type="presParOf" srcId="{B91B79E4-0F9A-4EF8-8104-58FABC27F922}" destId="{EBC6B298-61BC-4EDF-A246-B28BCC38B4E1}" srcOrd="3" destOrd="0" presId="urn:microsoft.com/office/officeart/2016/7/layout/BasicTimeline"/>
    <dgm:cxn modelId="{8648774E-713E-4078-8176-7D9E812BA201}" type="presParOf" srcId="{B91B79E4-0F9A-4EF8-8104-58FABC27F922}" destId="{83471071-98A9-462F-986A-BE9CE6F53A92}" srcOrd="4" destOrd="0" presId="urn:microsoft.com/office/officeart/2016/7/layout/BasicTimeline"/>
    <dgm:cxn modelId="{9B660017-CF14-48C1-991B-4393D70235E3}" type="presParOf" srcId="{83471071-98A9-462F-986A-BE9CE6F53A92}" destId="{81E6F932-596E-4571-8347-0ADC551603CD}" srcOrd="0" destOrd="0" presId="urn:microsoft.com/office/officeart/2016/7/layout/BasicTimeline"/>
    <dgm:cxn modelId="{AA38179D-F310-42F5-93CE-6DF90D161784}" type="presParOf" srcId="{83471071-98A9-462F-986A-BE9CE6F53A92}" destId="{2AB191ED-E41E-409F-BDD6-67E228112B0D}" srcOrd="1" destOrd="0" presId="urn:microsoft.com/office/officeart/2016/7/layout/BasicTimeline"/>
    <dgm:cxn modelId="{34433D3F-276D-458F-8E96-304EF6D7A927}" type="presParOf" srcId="{2AB191ED-E41E-409F-BDD6-67E228112B0D}" destId="{F9B30ACD-5792-46F6-A1B2-C7D0668EFFBC}" srcOrd="0" destOrd="0" presId="urn:microsoft.com/office/officeart/2016/7/layout/BasicTimeline"/>
    <dgm:cxn modelId="{BEA6CF72-D398-4EE6-9E80-2B1CC1199445}" type="presParOf" srcId="{2AB191ED-E41E-409F-BDD6-67E228112B0D}" destId="{5527E3A4-1440-493B-A25D-30966331D4CF}" srcOrd="1" destOrd="0" presId="urn:microsoft.com/office/officeart/2016/7/layout/BasicTimeline"/>
    <dgm:cxn modelId="{8613A884-A3D2-4933-A938-2E21BA248DE0}" type="presParOf" srcId="{83471071-98A9-462F-986A-BE9CE6F53A92}" destId="{BA8CAC82-60E2-48E2-B402-0FF3A95BBD95}" srcOrd="2" destOrd="0" presId="urn:microsoft.com/office/officeart/2016/7/layout/BasicTimeline"/>
    <dgm:cxn modelId="{FA8BAF08-D852-4FA8-B34E-A16131FC8980}" type="presParOf" srcId="{83471071-98A9-462F-986A-BE9CE6F53A92}" destId="{B66A35A7-14F5-4CB9-B245-FCBBB73131BD}" srcOrd="3" destOrd="0" presId="urn:microsoft.com/office/officeart/2016/7/layout/BasicTimeline"/>
    <dgm:cxn modelId="{7C8AC780-A0F6-4978-ADCE-79D0A2E0CD03}" type="presParOf" srcId="{83471071-98A9-462F-986A-BE9CE6F53A92}" destId="{76BAEAE3-18AB-4C6D-89D8-1057A365DF37}" srcOrd="4" destOrd="0" presId="urn:microsoft.com/office/officeart/2016/7/layout/BasicTimeline"/>
    <dgm:cxn modelId="{748F2140-71ED-46BB-B755-3BEDBD410A95}" type="presParOf" srcId="{B91B79E4-0F9A-4EF8-8104-58FABC27F922}" destId="{BA89D7C1-D20E-4501-9DF6-094AC5D6F906}" srcOrd="5" destOrd="0" presId="urn:microsoft.com/office/officeart/2016/7/layout/BasicTimeline"/>
    <dgm:cxn modelId="{33DA6D53-70EC-4C5A-89D0-C515F2D26C7D}" type="presParOf" srcId="{B91B79E4-0F9A-4EF8-8104-58FABC27F922}" destId="{640382DC-3FA3-499C-AA30-87F44284C3C7}" srcOrd="6" destOrd="0" presId="urn:microsoft.com/office/officeart/2016/7/layout/BasicTimeline"/>
    <dgm:cxn modelId="{9AD97DA7-7A6A-4C29-B8EF-2D5A9A42701C}" type="presParOf" srcId="{640382DC-3FA3-499C-AA30-87F44284C3C7}" destId="{B5C8CB60-BD41-4FA4-B2FF-30E0F33E04B1}" srcOrd="0" destOrd="0" presId="urn:microsoft.com/office/officeart/2016/7/layout/BasicTimeline"/>
    <dgm:cxn modelId="{28598D29-AD99-4C44-B015-4E2E7B96F68A}" type="presParOf" srcId="{640382DC-3FA3-499C-AA30-87F44284C3C7}" destId="{2E502294-F9AB-47BF-83D0-11B63BF1B505}" srcOrd="1" destOrd="0" presId="urn:microsoft.com/office/officeart/2016/7/layout/BasicTimeline"/>
    <dgm:cxn modelId="{468ACBA2-FE2D-4391-979B-2398704D4853}" type="presParOf" srcId="{2E502294-F9AB-47BF-83D0-11B63BF1B505}" destId="{35660D9C-90F1-4828-AB84-1808CC39D481}" srcOrd="0" destOrd="0" presId="urn:microsoft.com/office/officeart/2016/7/layout/BasicTimeline"/>
    <dgm:cxn modelId="{920E9A17-1E5F-4ECD-AF94-24E0AA942C2A}" type="presParOf" srcId="{2E502294-F9AB-47BF-83D0-11B63BF1B505}" destId="{D0460D5B-D94E-423B-8057-79AF3CAAA7C3}" srcOrd="1" destOrd="0" presId="urn:microsoft.com/office/officeart/2016/7/layout/BasicTimeline"/>
    <dgm:cxn modelId="{B09E838B-914E-4573-8724-76265F1DD27A}" type="presParOf" srcId="{640382DC-3FA3-499C-AA30-87F44284C3C7}" destId="{D5D6BAB2-714D-468B-91CC-3D57B9E56D17}" srcOrd="2" destOrd="0" presId="urn:microsoft.com/office/officeart/2016/7/layout/BasicTimeline"/>
    <dgm:cxn modelId="{6998FF79-D78C-4D8D-AA85-0F9B4F7D22F7}" type="presParOf" srcId="{640382DC-3FA3-499C-AA30-87F44284C3C7}" destId="{14802559-3697-4ED0-B93B-322559E769DA}" srcOrd="3" destOrd="0" presId="urn:microsoft.com/office/officeart/2016/7/layout/BasicTimeline"/>
    <dgm:cxn modelId="{F560676B-DB46-471D-AC4C-16027E66C25E}" type="presParOf" srcId="{640382DC-3FA3-499C-AA30-87F44284C3C7}" destId="{038EB957-0F7E-421A-98DE-7A2101508318}" srcOrd="4" destOrd="0" presId="urn:microsoft.com/office/officeart/2016/7/layout/BasicTimeline"/>
    <dgm:cxn modelId="{ED5DE8E7-DBC0-45BE-AEE4-A7E12376BABD}" type="presParOf" srcId="{B91B79E4-0F9A-4EF8-8104-58FABC27F922}" destId="{54DDA734-9DF7-4633-9638-AAA7CFC1EFF3}" srcOrd="7" destOrd="0" presId="urn:microsoft.com/office/officeart/2016/7/layout/BasicTimeline"/>
    <dgm:cxn modelId="{92830CD8-4AEE-4AE6-BE0C-48800A38D676}" type="presParOf" srcId="{B91B79E4-0F9A-4EF8-8104-58FABC27F922}" destId="{89931610-51B1-465F-BED9-5D420B0364DC}" srcOrd="8" destOrd="0" presId="urn:microsoft.com/office/officeart/2016/7/layout/BasicTimeline"/>
    <dgm:cxn modelId="{2570AF34-8065-49E5-9DA6-0738F96277B6}" type="presParOf" srcId="{89931610-51B1-465F-BED9-5D420B0364DC}" destId="{DF5ECC7A-4409-41BC-A40E-5B3E04D0EE05}" srcOrd="0" destOrd="0" presId="urn:microsoft.com/office/officeart/2016/7/layout/BasicTimeline"/>
    <dgm:cxn modelId="{A4E8B5CA-55F7-48BA-BE2E-C0424964F6B7}" type="presParOf" srcId="{89931610-51B1-465F-BED9-5D420B0364DC}" destId="{FCD104C0-D16C-46B1-9F13-59E43FAC8946}" srcOrd="1" destOrd="0" presId="urn:microsoft.com/office/officeart/2016/7/layout/BasicTimeline"/>
    <dgm:cxn modelId="{2D188D3C-8779-4C95-94ED-3F569194FBAF}" type="presParOf" srcId="{FCD104C0-D16C-46B1-9F13-59E43FAC8946}" destId="{C6E944DE-5364-4C90-A402-0F5C387271D4}" srcOrd="0" destOrd="0" presId="urn:microsoft.com/office/officeart/2016/7/layout/BasicTimeline"/>
    <dgm:cxn modelId="{FE8A1333-FBBE-4B2E-8130-1B2B30CEDE46}" type="presParOf" srcId="{FCD104C0-D16C-46B1-9F13-59E43FAC8946}" destId="{0D49E903-76F8-4B9E-A7B4-2315E507493D}" srcOrd="1" destOrd="0" presId="urn:microsoft.com/office/officeart/2016/7/layout/BasicTimeline"/>
    <dgm:cxn modelId="{58364651-B8BE-4118-8663-26B750A93BBB}" type="presParOf" srcId="{89931610-51B1-465F-BED9-5D420B0364DC}" destId="{4A5A1DDA-B8FC-44A8-9400-D70BC4DEE188}" srcOrd="2" destOrd="0" presId="urn:microsoft.com/office/officeart/2016/7/layout/BasicTimeline"/>
    <dgm:cxn modelId="{571B2093-53EB-439D-A5A9-8134EA2EF9F3}" type="presParOf" srcId="{89931610-51B1-465F-BED9-5D420B0364DC}" destId="{7FBB78F2-E5BD-45B9-AB4E-EBD788FA58B2}" srcOrd="3" destOrd="0" presId="urn:microsoft.com/office/officeart/2016/7/layout/BasicTimeline"/>
    <dgm:cxn modelId="{CB6A86C5-06C1-4F26-86E0-59833C275D23}" type="presParOf" srcId="{89931610-51B1-465F-BED9-5D420B0364DC}" destId="{E88CFE6D-A4E3-4BCB-8788-45557D02D64F}"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3D97BF-3E8A-4550-8875-94D867A78089}"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5B0B8A50-DBAE-41B6-8B12-719521273870}">
      <dgm:prSet phldrT="[Text]" phldr="0"/>
      <dgm:spPr/>
      <dgm:t>
        <a:bodyPr/>
        <a:lstStyle/>
        <a:p>
          <a:pPr rtl="0"/>
          <a:r>
            <a:rPr lang="en-US" b="1">
              <a:latin typeface="Calibri"/>
              <a:ea typeface="Calibri"/>
              <a:cs typeface="Calibri"/>
            </a:rPr>
            <a:t>Inclusionary Zoning</a:t>
          </a:r>
        </a:p>
      </dgm:t>
    </dgm:pt>
    <dgm:pt modelId="{F57875CB-AF3E-41B4-8B4C-457FC23B7D1A}" type="parTrans" cxnId="{17437AEE-A34A-415F-803C-74D48F42B097}">
      <dgm:prSet/>
      <dgm:spPr/>
      <dgm:t>
        <a:bodyPr/>
        <a:lstStyle/>
        <a:p>
          <a:endParaRPr lang="en-US"/>
        </a:p>
      </dgm:t>
    </dgm:pt>
    <dgm:pt modelId="{CF12F850-3CE7-4764-98FA-10FFA27CDC59}" type="sibTrans" cxnId="{17437AEE-A34A-415F-803C-74D48F42B097}">
      <dgm:prSet/>
      <dgm:spPr/>
      <dgm:t>
        <a:bodyPr/>
        <a:lstStyle/>
        <a:p>
          <a:endParaRPr lang="en-US"/>
        </a:p>
      </dgm:t>
    </dgm:pt>
    <dgm:pt modelId="{FBCC85D6-D317-4709-A7CA-10C03A227778}">
      <dgm:prSet phldrT="[Text]" phldr="0"/>
      <dgm:spPr/>
      <dgm:t>
        <a:bodyPr/>
        <a:lstStyle/>
        <a:p>
          <a:pPr rtl="0"/>
          <a:r>
            <a:rPr lang="en-US" b="1">
              <a:latin typeface="Calibri"/>
              <a:ea typeface="Calibri"/>
              <a:cs typeface="Calibri"/>
            </a:rPr>
            <a:t>Small Business Preservation Programs</a:t>
          </a:r>
        </a:p>
      </dgm:t>
    </dgm:pt>
    <dgm:pt modelId="{358BFDCC-BA5F-43F6-8A72-2A738DEA602B}" type="parTrans" cxnId="{4A861F25-8520-4AE4-A722-6B08EB08E391}">
      <dgm:prSet/>
      <dgm:spPr/>
      <dgm:t>
        <a:bodyPr/>
        <a:lstStyle/>
        <a:p>
          <a:endParaRPr lang="en-US"/>
        </a:p>
      </dgm:t>
    </dgm:pt>
    <dgm:pt modelId="{1EB2B5E0-8B3B-493B-AD00-8066E077E4BA}" type="sibTrans" cxnId="{4A861F25-8520-4AE4-A722-6B08EB08E391}">
      <dgm:prSet/>
      <dgm:spPr/>
      <dgm:t>
        <a:bodyPr/>
        <a:lstStyle/>
        <a:p>
          <a:endParaRPr lang="en-US"/>
        </a:p>
      </dgm:t>
    </dgm:pt>
    <dgm:pt modelId="{30A559E9-9891-4C68-90C7-43E07A6821AD}">
      <dgm:prSet phldrT="[Text]" phldr="0"/>
      <dgm:spPr/>
      <dgm:t>
        <a:bodyPr/>
        <a:lstStyle/>
        <a:p>
          <a:pPr rtl="0"/>
          <a:r>
            <a:rPr lang="en-US" b="1">
              <a:latin typeface="Calibri"/>
              <a:ea typeface="Calibri"/>
              <a:cs typeface="Calibri"/>
            </a:rPr>
            <a:t>Community Benefits Agreements</a:t>
          </a:r>
        </a:p>
      </dgm:t>
    </dgm:pt>
    <dgm:pt modelId="{CC2079EB-CEA7-4112-994F-08E8B03E1273}" type="sibTrans" cxnId="{F187BAC8-CF2E-4472-8CCC-FDE1211E5710}">
      <dgm:prSet/>
      <dgm:spPr/>
      <dgm:t>
        <a:bodyPr/>
        <a:lstStyle/>
        <a:p>
          <a:endParaRPr lang="en-US"/>
        </a:p>
      </dgm:t>
    </dgm:pt>
    <dgm:pt modelId="{194FAC94-07A8-447E-8AFA-ACDF3E815691}" type="parTrans" cxnId="{F187BAC8-CF2E-4472-8CCC-FDE1211E5710}">
      <dgm:prSet/>
      <dgm:spPr/>
      <dgm:t>
        <a:bodyPr/>
        <a:lstStyle/>
        <a:p>
          <a:endParaRPr lang="en-US"/>
        </a:p>
      </dgm:t>
    </dgm:pt>
    <dgm:pt modelId="{2BDE391B-F66A-4E33-8083-162B141D48E6}">
      <dgm:prSet phldrT="[Text]" phldr="0"/>
      <dgm:spPr/>
      <dgm:t>
        <a:bodyPr/>
        <a:lstStyle/>
        <a:p>
          <a:pPr rtl="0"/>
          <a:r>
            <a:rPr lang="en-US" b="1">
              <a:latin typeface="Calibri"/>
              <a:ea typeface="Calibri"/>
              <a:cs typeface="Calibri"/>
            </a:rPr>
            <a:t>Tax Abatement</a:t>
          </a:r>
        </a:p>
      </dgm:t>
    </dgm:pt>
    <dgm:pt modelId="{07A759D3-56D6-4E3C-891F-86D7A0364241}" type="parTrans" cxnId="{3F41731D-4551-4322-80FB-5895040237C6}">
      <dgm:prSet/>
      <dgm:spPr/>
      <dgm:t>
        <a:bodyPr/>
        <a:lstStyle/>
        <a:p>
          <a:endParaRPr lang="en-US"/>
        </a:p>
      </dgm:t>
    </dgm:pt>
    <dgm:pt modelId="{02904573-8DBB-4CB4-8E60-D366E4C8DDA4}" type="sibTrans" cxnId="{3F41731D-4551-4322-80FB-5895040237C6}">
      <dgm:prSet/>
      <dgm:spPr/>
      <dgm:t>
        <a:bodyPr/>
        <a:lstStyle/>
        <a:p>
          <a:endParaRPr lang="en-US"/>
        </a:p>
      </dgm:t>
    </dgm:pt>
    <dgm:pt modelId="{86752CD0-4562-4840-B982-EF63434E8284}">
      <dgm:prSet phldr="0"/>
      <dgm:spPr/>
      <dgm:t>
        <a:bodyPr/>
        <a:lstStyle/>
        <a:p>
          <a:r>
            <a:rPr lang="en-US" b="1">
              <a:latin typeface="Calibri"/>
              <a:ea typeface="Calibri"/>
              <a:cs typeface="Calibri"/>
            </a:rPr>
            <a:t>Community Land Trusts</a:t>
          </a:r>
          <a:endParaRPr lang="en-US" b="1"/>
        </a:p>
      </dgm:t>
    </dgm:pt>
    <dgm:pt modelId="{C8154833-9684-4750-B38F-C3E188F3716A}" type="parTrans" cxnId="{CC868558-3C80-43F7-A435-78119DC14629}">
      <dgm:prSet/>
      <dgm:spPr/>
    </dgm:pt>
    <dgm:pt modelId="{B45CAF30-E0A3-41D4-80A1-A8EF8EB64130}" type="sibTrans" cxnId="{CC868558-3C80-43F7-A435-78119DC14629}">
      <dgm:prSet/>
      <dgm:spPr/>
    </dgm:pt>
    <dgm:pt modelId="{24A042C9-D2E4-4326-9FBF-662C0D2E55CC}">
      <dgm:prSet phldr="0"/>
      <dgm:spPr/>
      <dgm:t>
        <a:bodyPr/>
        <a:lstStyle/>
        <a:p>
          <a:pPr rtl="0"/>
          <a:r>
            <a:rPr lang="en-US">
              <a:latin typeface="Calibri"/>
              <a:ea typeface="Calibri"/>
              <a:cs typeface="Calibri"/>
            </a:rPr>
            <a:t>When a non-profit organization purchases housing/land to sell to residents at affordable price</a:t>
          </a:r>
        </a:p>
      </dgm:t>
    </dgm:pt>
    <dgm:pt modelId="{C496DA9D-1F48-49F1-B28B-10EDFC2DE83F}" type="parTrans" cxnId="{9647991F-0888-411C-B662-9AD40A646092}">
      <dgm:prSet/>
      <dgm:spPr/>
    </dgm:pt>
    <dgm:pt modelId="{67010BF1-CC9B-45C1-8104-3A3930E063D8}" type="sibTrans" cxnId="{9647991F-0888-411C-B662-9AD40A646092}">
      <dgm:prSet/>
      <dgm:spPr/>
    </dgm:pt>
    <dgm:pt modelId="{4A864B73-A435-4304-9FF0-C9C2CE292CAC}">
      <dgm:prSet phldr="0"/>
      <dgm:spPr/>
      <dgm:t>
        <a:bodyPr/>
        <a:lstStyle/>
        <a:p>
          <a:pPr rtl="0"/>
          <a:r>
            <a:rPr lang="en-US">
              <a:latin typeface="Calibri"/>
              <a:ea typeface="Calibri"/>
              <a:cs typeface="Calibri"/>
            </a:rPr>
            <a:t>A local policy that requires a certain amount of affordable housing units within a community</a:t>
          </a:r>
        </a:p>
      </dgm:t>
    </dgm:pt>
    <dgm:pt modelId="{7FB5B3F3-873F-4CDF-B16F-E694D557DA69}" type="parTrans" cxnId="{738B9D68-2C0C-42D2-B5BE-9A78A3F4D080}">
      <dgm:prSet/>
      <dgm:spPr/>
    </dgm:pt>
    <dgm:pt modelId="{32A21FAC-7225-4279-8786-AC8C6058AF8A}" type="sibTrans" cxnId="{738B9D68-2C0C-42D2-B5BE-9A78A3F4D080}">
      <dgm:prSet/>
      <dgm:spPr/>
    </dgm:pt>
    <dgm:pt modelId="{5EA6805F-5DE2-4AB7-9DE9-DABA905EFC7B}">
      <dgm:prSet phldr="0"/>
      <dgm:spPr/>
      <dgm:t>
        <a:bodyPr/>
        <a:lstStyle/>
        <a:p>
          <a:pPr rtl="0"/>
          <a:r>
            <a:rPr lang="en-US">
              <a:latin typeface="Calibri"/>
              <a:ea typeface="Calibri"/>
              <a:cs typeface="Calibri"/>
            </a:rPr>
            <a:t>Programs that support small businesses through funding, workforce development, etc.</a:t>
          </a:r>
        </a:p>
      </dgm:t>
    </dgm:pt>
    <dgm:pt modelId="{DA088B20-D7D0-47D6-83D0-9ABC56F9CCBB}" type="parTrans" cxnId="{24E71039-7F74-473C-856C-51D803988BDA}">
      <dgm:prSet/>
      <dgm:spPr/>
    </dgm:pt>
    <dgm:pt modelId="{D36720E6-C4C5-455F-8AA0-DC50C94B67B9}" type="sibTrans" cxnId="{24E71039-7F74-473C-856C-51D803988BDA}">
      <dgm:prSet/>
      <dgm:spPr/>
    </dgm:pt>
    <dgm:pt modelId="{7D6A346A-EAEA-4341-AB9A-9AA86C07BF14}">
      <dgm:prSet phldr="0"/>
      <dgm:spPr/>
      <dgm:t>
        <a:bodyPr/>
        <a:lstStyle/>
        <a:p>
          <a:pPr rtl="0"/>
          <a:r>
            <a:rPr lang="en-US">
              <a:latin typeface="Calibri"/>
              <a:ea typeface="Calibri"/>
              <a:cs typeface="Calibri"/>
            </a:rPr>
            <a:t>Financial programs and tax reductions aiming to protect residents/businesses from rising costs of living</a:t>
          </a:r>
        </a:p>
      </dgm:t>
    </dgm:pt>
    <dgm:pt modelId="{BF018F6A-9619-4943-A190-3BD62E59CE78}" type="parTrans" cxnId="{8747AFC2-0E69-42BF-90EC-92B29883BAB9}">
      <dgm:prSet/>
      <dgm:spPr/>
    </dgm:pt>
    <dgm:pt modelId="{5ABE9427-77CF-41E9-ABDD-59DE527E18B9}" type="sibTrans" cxnId="{8747AFC2-0E69-42BF-90EC-92B29883BAB9}">
      <dgm:prSet/>
      <dgm:spPr/>
    </dgm:pt>
    <dgm:pt modelId="{714631DD-63FC-4873-8355-45217E47BEB4}">
      <dgm:prSet phldr="0"/>
      <dgm:spPr/>
      <dgm:t>
        <a:bodyPr/>
        <a:lstStyle/>
        <a:p>
          <a:pPr rtl="0"/>
          <a:r>
            <a:rPr lang="en-US">
              <a:latin typeface="Calibri"/>
              <a:ea typeface="Calibri"/>
              <a:cs typeface="Calibri"/>
            </a:rPr>
            <a:t>Contract between community members and private developer</a:t>
          </a:r>
          <a:endParaRPr lang="en-US">
            <a:latin typeface="Gotham"/>
            <a:ea typeface="Calibri"/>
            <a:cs typeface="Calibri"/>
          </a:endParaRPr>
        </a:p>
      </dgm:t>
    </dgm:pt>
    <dgm:pt modelId="{6028EB88-2B58-4518-B58A-3D6C70B3BB52}" type="parTrans" cxnId="{37F2E894-6B70-45B4-ABC5-FCD1F6372180}">
      <dgm:prSet/>
      <dgm:spPr/>
    </dgm:pt>
    <dgm:pt modelId="{22C65B58-8C1A-430D-9E2F-9293736C32B5}" type="sibTrans" cxnId="{37F2E894-6B70-45B4-ABC5-FCD1F6372180}">
      <dgm:prSet/>
      <dgm:spPr/>
    </dgm:pt>
    <dgm:pt modelId="{0E0E3C13-76C7-4883-BA4A-11CE1BD74863}">
      <dgm:prSet phldr="0"/>
      <dgm:spPr/>
      <dgm:t>
        <a:bodyPr/>
        <a:lstStyle/>
        <a:p>
          <a:r>
            <a:rPr lang="en-US">
              <a:latin typeface="Calibri"/>
              <a:ea typeface="Calibri"/>
              <a:cs typeface="Calibri"/>
            </a:rPr>
            <a:t>Outlines community needs and desired outcomes</a:t>
          </a:r>
          <a:endParaRPr lang="en-US"/>
        </a:p>
      </dgm:t>
    </dgm:pt>
    <dgm:pt modelId="{62901EFF-ED15-4F00-B359-D477AD01B078}" type="parTrans" cxnId="{0CD00C7C-AFEA-435A-9FAA-7445544152D7}">
      <dgm:prSet/>
      <dgm:spPr/>
    </dgm:pt>
    <dgm:pt modelId="{DCBEDEDB-712C-4984-98FD-944B20B9CC40}" type="sibTrans" cxnId="{0CD00C7C-AFEA-435A-9FAA-7445544152D7}">
      <dgm:prSet/>
      <dgm:spPr/>
    </dgm:pt>
    <dgm:pt modelId="{E3A9D8B4-3C32-4CC6-A037-F7B1697BD827}">
      <dgm:prSet phldrT="[Text]" phldr="0"/>
      <dgm:spPr/>
      <dgm:t>
        <a:bodyPr/>
        <a:lstStyle/>
        <a:p>
          <a:pPr rtl="0"/>
          <a:r>
            <a:rPr lang="en-US" b="0">
              <a:latin typeface="Calibri"/>
              <a:ea typeface="Calibri"/>
              <a:cs typeface="Calibri"/>
            </a:rPr>
            <a:t>Anti-Displacement Strategies</a:t>
          </a:r>
        </a:p>
      </dgm:t>
    </dgm:pt>
    <dgm:pt modelId="{DFF83FC6-34D4-4FD2-AC0A-EC9F88336A29}" type="parTrans" cxnId="{AA44D78B-2EDF-47BD-84BE-B4B905E088FE}">
      <dgm:prSet/>
      <dgm:spPr/>
      <dgm:t>
        <a:bodyPr/>
        <a:lstStyle/>
        <a:p>
          <a:endParaRPr lang="en-US"/>
        </a:p>
      </dgm:t>
    </dgm:pt>
    <dgm:pt modelId="{606D1C5D-EE80-41C5-AF2B-AF8F6A2B6FE0}" type="sibTrans" cxnId="{AA44D78B-2EDF-47BD-84BE-B4B905E088FE}">
      <dgm:prSet/>
      <dgm:spPr/>
      <dgm:t>
        <a:bodyPr/>
        <a:lstStyle/>
        <a:p>
          <a:endParaRPr lang="en-US"/>
        </a:p>
      </dgm:t>
    </dgm:pt>
    <dgm:pt modelId="{39B35734-DD55-48FF-99CD-DAB5042FCC2E}" type="pres">
      <dgm:prSet presAssocID="{E73D97BF-3E8A-4550-8875-94D867A78089}" presName="composite" presStyleCnt="0">
        <dgm:presLayoutVars>
          <dgm:chMax val="1"/>
          <dgm:dir/>
          <dgm:resizeHandles val="exact"/>
        </dgm:presLayoutVars>
      </dgm:prSet>
      <dgm:spPr/>
    </dgm:pt>
    <dgm:pt modelId="{EE14472D-21DF-4C53-8E33-E9C27A8D3862}" type="pres">
      <dgm:prSet presAssocID="{E3A9D8B4-3C32-4CC6-A037-F7B1697BD827}" presName="roof" presStyleLbl="dkBgShp" presStyleIdx="0" presStyleCnt="2"/>
      <dgm:spPr/>
    </dgm:pt>
    <dgm:pt modelId="{0A4E73C6-480F-4087-AD64-C92526FB4142}" type="pres">
      <dgm:prSet presAssocID="{E3A9D8B4-3C32-4CC6-A037-F7B1697BD827}" presName="pillars" presStyleCnt="0"/>
      <dgm:spPr/>
    </dgm:pt>
    <dgm:pt modelId="{194333AB-073F-4F53-A229-C725ECBF11B4}" type="pres">
      <dgm:prSet presAssocID="{E3A9D8B4-3C32-4CC6-A037-F7B1697BD827}" presName="pillar1" presStyleLbl="node1" presStyleIdx="0" presStyleCnt="5">
        <dgm:presLayoutVars>
          <dgm:bulletEnabled val="1"/>
        </dgm:presLayoutVars>
      </dgm:prSet>
      <dgm:spPr/>
    </dgm:pt>
    <dgm:pt modelId="{C8E1E90D-A60E-4480-BD58-2AEF12226788}" type="pres">
      <dgm:prSet presAssocID="{86752CD0-4562-4840-B982-EF63434E8284}" presName="pillarX" presStyleLbl="node1" presStyleIdx="1" presStyleCnt="5">
        <dgm:presLayoutVars>
          <dgm:bulletEnabled val="1"/>
        </dgm:presLayoutVars>
      </dgm:prSet>
      <dgm:spPr/>
    </dgm:pt>
    <dgm:pt modelId="{25D4C56A-7855-4A69-BAD6-8E3AD24C304C}" type="pres">
      <dgm:prSet presAssocID="{5B0B8A50-DBAE-41B6-8B12-719521273870}" presName="pillarX" presStyleLbl="node1" presStyleIdx="2" presStyleCnt="5">
        <dgm:presLayoutVars>
          <dgm:bulletEnabled val="1"/>
        </dgm:presLayoutVars>
      </dgm:prSet>
      <dgm:spPr/>
    </dgm:pt>
    <dgm:pt modelId="{D3AA26FC-9A62-486A-894C-26774BD89DB5}" type="pres">
      <dgm:prSet presAssocID="{FBCC85D6-D317-4709-A7CA-10C03A227778}" presName="pillarX" presStyleLbl="node1" presStyleIdx="3" presStyleCnt="5">
        <dgm:presLayoutVars>
          <dgm:bulletEnabled val="1"/>
        </dgm:presLayoutVars>
      </dgm:prSet>
      <dgm:spPr/>
    </dgm:pt>
    <dgm:pt modelId="{C79945AF-9014-43C5-AA16-D88307301F10}" type="pres">
      <dgm:prSet presAssocID="{2BDE391B-F66A-4E33-8083-162B141D48E6}" presName="pillarX" presStyleLbl="node1" presStyleIdx="4" presStyleCnt="5">
        <dgm:presLayoutVars>
          <dgm:bulletEnabled val="1"/>
        </dgm:presLayoutVars>
      </dgm:prSet>
      <dgm:spPr/>
    </dgm:pt>
    <dgm:pt modelId="{3B7101E3-6A4E-44E7-A527-38BB00DC1A3D}" type="pres">
      <dgm:prSet presAssocID="{E3A9D8B4-3C32-4CC6-A037-F7B1697BD827}" presName="base" presStyleLbl="dkBgShp" presStyleIdx="1" presStyleCnt="2"/>
      <dgm:spPr/>
    </dgm:pt>
  </dgm:ptLst>
  <dgm:cxnLst>
    <dgm:cxn modelId="{2C91E807-443B-40CB-889D-A7A8D2352757}" type="presOf" srcId="{30A559E9-9891-4C68-90C7-43E07A6821AD}" destId="{194333AB-073F-4F53-A229-C725ECBF11B4}" srcOrd="0" destOrd="0" presId="urn:microsoft.com/office/officeart/2005/8/layout/hList3"/>
    <dgm:cxn modelId="{94A4631C-82F9-41DD-8A60-EEE30385BBCD}" type="presOf" srcId="{2BDE391B-F66A-4E33-8083-162B141D48E6}" destId="{C79945AF-9014-43C5-AA16-D88307301F10}" srcOrd="0" destOrd="0" presId="urn:microsoft.com/office/officeart/2005/8/layout/hList3"/>
    <dgm:cxn modelId="{3F41731D-4551-4322-80FB-5895040237C6}" srcId="{E3A9D8B4-3C32-4CC6-A037-F7B1697BD827}" destId="{2BDE391B-F66A-4E33-8083-162B141D48E6}" srcOrd="4" destOrd="0" parTransId="{07A759D3-56D6-4E3C-891F-86D7A0364241}" sibTransId="{02904573-8DBB-4CB4-8E60-D366E4C8DDA4}"/>
    <dgm:cxn modelId="{9647991F-0888-411C-B662-9AD40A646092}" srcId="{86752CD0-4562-4840-B982-EF63434E8284}" destId="{24A042C9-D2E4-4326-9FBF-662C0D2E55CC}" srcOrd="0" destOrd="0" parTransId="{C496DA9D-1F48-49F1-B28B-10EDFC2DE83F}" sibTransId="{67010BF1-CC9B-45C1-8104-3A3930E063D8}"/>
    <dgm:cxn modelId="{4A861F25-8520-4AE4-A722-6B08EB08E391}" srcId="{E3A9D8B4-3C32-4CC6-A037-F7B1697BD827}" destId="{FBCC85D6-D317-4709-A7CA-10C03A227778}" srcOrd="3" destOrd="0" parTransId="{358BFDCC-BA5F-43F6-8A72-2A738DEA602B}" sibTransId="{1EB2B5E0-8B3B-493B-AD00-8066E077E4BA}"/>
    <dgm:cxn modelId="{71E6C82C-631D-47DA-BAE0-B0EEDE5F3A30}" type="presOf" srcId="{E73D97BF-3E8A-4550-8875-94D867A78089}" destId="{39B35734-DD55-48FF-99CD-DAB5042FCC2E}" srcOrd="0" destOrd="0" presId="urn:microsoft.com/office/officeart/2005/8/layout/hList3"/>
    <dgm:cxn modelId="{10B46B2F-3AD0-46BE-8C2B-74C606606543}" type="presOf" srcId="{FBCC85D6-D317-4709-A7CA-10C03A227778}" destId="{D3AA26FC-9A62-486A-894C-26774BD89DB5}" srcOrd="0" destOrd="0" presId="urn:microsoft.com/office/officeart/2005/8/layout/hList3"/>
    <dgm:cxn modelId="{94310A36-1D7C-4AFD-931B-95798F51CCD6}" type="presOf" srcId="{86752CD0-4562-4840-B982-EF63434E8284}" destId="{C8E1E90D-A60E-4480-BD58-2AEF12226788}" srcOrd="0" destOrd="0" presId="urn:microsoft.com/office/officeart/2005/8/layout/hList3"/>
    <dgm:cxn modelId="{24E71039-7F74-473C-856C-51D803988BDA}" srcId="{FBCC85D6-D317-4709-A7CA-10C03A227778}" destId="{5EA6805F-5DE2-4AB7-9DE9-DABA905EFC7B}" srcOrd="0" destOrd="0" parTransId="{DA088B20-D7D0-47D6-83D0-9ABC56F9CCBB}" sibTransId="{D36720E6-C4C5-455F-8AA0-DC50C94B67B9}"/>
    <dgm:cxn modelId="{8CF1CD62-A017-474E-A133-3EB9E786664B}" type="presOf" srcId="{714631DD-63FC-4873-8355-45217E47BEB4}" destId="{194333AB-073F-4F53-A229-C725ECBF11B4}" srcOrd="0" destOrd="1" presId="urn:microsoft.com/office/officeart/2005/8/layout/hList3"/>
    <dgm:cxn modelId="{30186B43-8E82-4858-8255-541828DD21AC}" type="presOf" srcId="{5B0B8A50-DBAE-41B6-8B12-719521273870}" destId="{25D4C56A-7855-4A69-BAD6-8E3AD24C304C}" srcOrd="0" destOrd="0" presId="urn:microsoft.com/office/officeart/2005/8/layout/hList3"/>
    <dgm:cxn modelId="{738B9D68-2C0C-42D2-B5BE-9A78A3F4D080}" srcId="{5B0B8A50-DBAE-41B6-8B12-719521273870}" destId="{4A864B73-A435-4304-9FF0-C9C2CE292CAC}" srcOrd="0" destOrd="0" parTransId="{7FB5B3F3-873F-4CDF-B16F-E694D557DA69}" sibTransId="{32A21FAC-7225-4279-8786-AC8C6058AF8A}"/>
    <dgm:cxn modelId="{1012E175-39FE-4053-8D16-378FDE02E5F5}" type="presOf" srcId="{7D6A346A-EAEA-4341-AB9A-9AA86C07BF14}" destId="{C79945AF-9014-43C5-AA16-D88307301F10}" srcOrd="0" destOrd="1" presId="urn:microsoft.com/office/officeart/2005/8/layout/hList3"/>
    <dgm:cxn modelId="{CC868558-3C80-43F7-A435-78119DC14629}" srcId="{E3A9D8B4-3C32-4CC6-A037-F7B1697BD827}" destId="{86752CD0-4562-4840-B982-EF63434E8284}" srcOrd="1" destOrd="0" parTransId="{C8154833-9684-4750-B38F-C3E188F3716A}" sibTransId="{B45CAF30-E0A3-41D4-80A1-A8EF8EB64130}"/>
    <dgm:cxn modelId="{0CD00C7C-AFEA-435A-9FAA-7445544152D7}" srcId="{30A559E9-9891-4C68-90C7-43E07A6821AD}" destId="{0E0E3C13-76C7-4883-BA4A-11CE1BD74863}" srcOrd="1" destOrd="0" parTransId="{62901EFF-ED15-4F00-B359-D477AD01B078}" sibTransId="{DCBEDEDB-712C-4984-98FD-944B20B9CC40}"/>
    <dgm:cxn modelId="{AA44D78B-2EDF-47BD-84BE-B4B905E088FE}" srcId="{E73D97BF-3E8A-4550-8875-94D867A78089}" destId="{E3A9D8B4-3C32-4CC6-A037-F7B1697BD827}" srcOrd="0" destOrd="0" parTransId="{DFF83FC6-34D4-4FD2-AC0A-EC9F88336A29}" sibTransId="{606D1C5D-EE80-41C5-AF2B-AF8F6A2B6FE0}"/>
    <dgm:cxn modelId="{37F2E894-6B70-45B4-ABC5-FCD1F6372180}" srcId="{30A559E9-9891-4C68-90C7-43E07A6821AD}" destId="{714631DD-63FC-4873-8355-45217E47BEB4}" srcOrd="0" destOrd="0" parTransId="{6028EB88-2B58-4518-B58A-3D6C70B3BB52}" sibTransId="{22C65B58-8C1A-430D-9E2F-9293736C32B5}"/>
    <dgm:cxn modelId="{0E9394A1-AD8F-420C-88F2-1BE451BAD101}" type="presOf" srcId="{5EA6805F-5DE2-4AB7-9DE9-DABA905EFC7B}" destId="{D3AA26FC-9A62-486A-894C-26774BD89DB5}" srcOrd="0" destOrd="1" presId="urn:microsoft.com/office/officeart/2005/8/layout/hList3"/>
    <dgm:cxn modelId="{F515A7A7-53C4-4EB3-80CD-16D01C512E55}" type="presOf" srcId="{E3A9D8B4-3C32-4CC6-A037-F7B1697BD827}" destId="{EE14472D-21DF-4C53-8E33-E9C27A8D3862}" srcOrd="0" destOrd="0" presId="urn:microsoft.com/office/officeart/2005/8/layout/hList3"/>
    <dgm:cxn modelId="{A3746FBB-4BD3-4B2F-BDA7-EBEB5DCDF00E}" type="presOf" srcId="{24A042C9-D2E4-4326-9FBF-662C0D2E55CC}" destId="{C8E1E90D-A60E-4480-BD58-2AEF12226788}" srcOrd="0" destOrd="1" presId="urn:microsoft.com/office/officeart/2005/8/layout/hList3"/>
    <dgm:cxn modelId="{8747AFC2-0E69-42BF-90EC-92B29883BAB9}" srcId="{2BDE391B-F66A-4E33-8083-162B141D48E6}" destId="{7D6A346A-EAEA-4341-AB9A-9AA86C07BF14}" srcOrd="0" destOrd="0" parTransId="{BF018F6A-9619-4943-A190-3BD62E59CE78}" sibTransId="{5ABE9427-77CF-41E9-ABDD-59DE527E18B9}"/>
    <dgm:cxn modelId="{F187BAC8-CF2E-4472-8CCC-FDE1211E5710}" srcId="{E3A9D8B4-3C32-4CC6-A037-F7B1697BD827}" destId="{30A559E9-9891-4C68-90C7-43E07A6821AD}" srcOrd="0" destOrd="0" parTransId="{194FAC94-07A8-447E-8AFA-ACDF3E815691}" sibTransId="{CC2079EB-CEA7-4112-994F-08E8B03E1273}"/>
    <dgm:cxn modelId="{5B5BFDD9-4463-4003-9083-05CBBEC6A3E2}" type="presOf" srcId="{0E0E3C13-76C7-4883-BA4A-11CE1BD74863}" destId="{194333AB-073F-4F53-A229-C725ECBF11B4}" srcOrd="0" destOrd="2" presId="urn:microsoft.com/office/officeart/2005/8/layout/hList3"/>
    <dgm:cxn modelId="{CFFCE2E0-0860-4712-9396-6EBA2B31B7E5}" type="presOf" srcId="{4A864B73-A435-4304-9FF0-C9C2CE292CAC}" destId="{25D4C56A-7855-4A69-BAD6-8E3AD24C304C}" srcOrd="0" destOrd="1" presId="urn:microsoft.com/office/officeart/2005/8/layout/hList3"/>
    <dgm:cxn modelId="{17437AEE-A34A-415F-803C-74D48F42B097}" srcId="{E3A9D8B4-3C32-4CC6-A037-F7B1697BD827}" destId="{5B0B8A50-DBAE-41B6-8B12-719521273870}" srcOrd="2" destOrd="0" parTransId="{F57875CB-AF3E-41B4-8B4C-457FC23B7D1A}" sibTransId="{CF12F850-3CE7-4764-98FA-10FFA27CDC59}"/>
    <dgm:cxn modelId="{3D1BC36E-09CE-4F61-8BB3-7DA76D5D92D3}" type="presParOf" srcId="{39B35734-DD55-48FF-99CD-DAB5042FCC2E}" destId="{EE14472D-21DF-4C53-8E33-E9C27A8D3862}" srcOrd="0" destOrd="0" presId="urn:microsoft.com/office/officeart/2005/8/layout/hList3"/>
    <dgm:cxn modelId="{AB8BAB51-238B-4B0D-B783-FD9524559A5B}" type="presParOf" srcId="{39B35734-DD55-48FF-99CD-DAB5042FCC2E}" destId="{0A4E73C6-480F-4087-AD64-C92526FB4142}" srcOrd="1" destOrd="0" presId="urn:microsoft.com/office/officeart/2005/8/layout/hList3"/>
    <dgm:cxn modelId="{312319B6-D871-4AA7-846A-A45911E277C6}" type="presParOf" srcId="{0A4E73C6-480F-4087-AD64-C92526FB4142}" destId="{194333AB-073F-4F53-A229-C725ECBF11B4}" srcOrd="0" destOrd="0" presId="urn:microsoft.com/office/officeart/2005/8/layout/hList3"/>
    <dgm:cxn modelId="{8349DB57-41E5-443D-97B5-6D30B1C0CFD5}" type="presParOf" srcId="{0A4E73C6-480F-4087-AD64-C92526FB4142}" destId="{C8E1E90D-A60E-4480-BD58-2AEF12226788}" srcOrd="1" destOrd="0" presId="urn:microsoft.com/office/officeart/2005/8/layout/hList3"/>
    <dgm:cxn modelId="{B165F5FC-3834-4EF6-A3FF-974F11DA6AFE}" type="presParOf" srcId="{0A4E73C6-480F-4087-AD64-C92526FB4142}" destId="{25D4C56A-7855-4A69-BAD6-8E3AD24C304C}" srcOrd="2" destOrd="0" presId="urn:microsoft.com/office/officeart/2005/8/layout/hList3"/>
    <dgm:cxn modelId="{9CB8EAC6-C6F0-42D2-9BFB-7B2FB5407BA9}" type="presParOf" srcId="{0A4E73C6-480F-4087-AD64-C92526FB4142}" destId="{D3AA26FC-9A62-486A-894C-26774BD89DB5}" srcOrd="3" destOrd="0" presId="urn:microsoft.com/office/officeart/2005/8/layout/hList3"/>
    <dgm:cxn modelId="{CEEE87F0-9BEC-44F9-898D-13202C7FB1E0}" type="presParOf" srcId="{0A4E73C6-480F-4087-AD64-C92526FB4142}" destId="{C79945AF-9014-43C5-AA16-D88307301F10}" srcOrd="4" destOrd="0" presId="urn:microsoft.com/office/officeart/2005/8/layout/hList3"/>
    <dgm:cxn modelId="{37217B87-FA29-4CC1-9CE4-F5C4104D414F}" type="presParOf" srcId="{39B35734-DD55-48FF-99CD-DAB5042FCC2E}" destId="{3B7101E3-6A4E-44E7-A527-38BB00DC1A3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90568-939E-4912-B36F-FDE26ADBCB0C}">
      <dsp:nvSpPr>
        <dsp:cNvPr id="0" name=""/>
        <dsp:cNvSpPr/>
      </dsp:nvSpPr>
      <dsp:spPr>
        <a:xfrm>
          <a:off x="0" y="77486"/>
          <a:ext cx="8717971" cy="122321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rtl="0">
            <a:lnSpc>
              <a:spcPct val="90000"/>
            </a:lnSpc>
            <a:spcBef>
              <a:spcPct val="0"/>
            </a:spcBef>
            <a:spcAft>
              <a:spcPct val="35000"/>
            </a:spcAft>
            <a:buNone/>
          </a:pPr>
          <a:r>
            <a:rPr lang="en-US" sz="5600" kern="1200">
              <a:latin typeface="Gotham"/>
            </a:rPr>
            <a:t>Cultural Displacement</a:t>
          </a:r>
          <a:endParaRPr lang="en-US" sz="5600" kern="1200"/>
        </a:p>
      </dsp:txBody>
      <dsp:txXfrm>
        <a:off x="0" y="77486"/>
        <a:ext cx="8717971" cy="1223211"/>
      </dsp:txXfrm>
    </dsp:sp>
    <dsp:sp modelId="{D960A741-34A9-4DEB-9633-CEDC8DA071E5}">
      <dsp:nvSpPr>
        <dsp:cNvPr id="0" name=""/>
        <dsp:cNvSpPr/>
      </dsp:nvSpPr>
      <dsp:spPr>
        <a:xfrm>
          <a:off x="1064" y="1278442"/>
          <a:ext cx="1743168" cy="410082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Gotham"/>
            </a:rPr>
            <a:t>What?</a:t>
          </a:r>
          <a:endParaRPr lang="en-US" sz="1800" kern="1200"/>
        </a:p>
        <a:p>
          <a:pPr marL="171450" lvl="1" indent="-171450" algn="l" defTabSz="800100" rtl="0">
            <a:lnSpc>
              <a:spcPct val="90000"/>
            </a:lnSpc>
            <a:spcBef>
              <a:spcPct val="0"/>
            </a:spcBef>
            <a:spcAft>
              <a:spcPct val="15000"/>
            </a:spcAft>
            <a:buChar char="•"/>
          </a:pPr>
          <a:r>
            <a:rPr lang="en-US" sz="1800" kern="1200">
              <a:latin typeface="Gotham"/>
            </a:rPr>
            <a:t>Forced relocation of a community's existing residents and businesses </a:t>
          </a:r>
        </a:p>
      </dsp:txBody>
      <dsp:txXfrm>
        <a:off x="1064" y="1278442"/>
        <a:ext cx="1743168" cy="4100826"/>
      </dsp:txXfrm>
    </dsp:sp>
    <dsp:sp modelId="{80430EE8-6049-4BBA-8E6D-D16D4EB8F696}">
      <dsp:nvSpPr>
        <dsp:cNvPr id="0" name=""/>
        <dsp:cNvSpPr/>
      </dsp:nvSpPr>
      <dsp:spPr>
        <a:xfrm>
          <a:off x="1744232" y="1266768"/>
          <a:ext cx="1743168" cy="41241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Gotham"/>
            </a:rPr>
            <a:t>Who?</a:t>
          </a:r>
          <a:endParaRPr lang="en-US" sz="1700" kern="1200"/>
        </a:p>
        <a:p>
          <a:pPr marL="171450" lvl="1" indent="-171450" algn="l" defTabSz="755650" rtl="0">
            <a:lnSpc>
              <a:spcPct val="90000"/>
            </a:lnSpc>
            <a:spcBef>
              <a:spcPct val="0"/>
            </a:spcBef>
            <a:spcAft>
              <a:spcPct val="15000"/>
            </a:spcAft>
            <a:buChar char="•"/>
          </a:pPr>
          <a:r>
            <a:rPr lang="en-US" sz="1700" kern="1200">
              <a:latin typeface="Gotham"/>
            </a:rPr>
            <a:t>People of color, low-income populations, adults with no college degree, older adults, and families with children are most vulnerable to displacement</a:t>
          </a:r>
        </a:p>
      </dsp:txBody>
      <dsp:txXfrm>
        <a:off x="1744232" y="1266768"/>
        <a:ext cx="1743168" cy="4124174"/>
      </dsp:txXfrm>
    </dsp:sp>
    <dsp:sp modelId="{21C808C9-8456-473D-8687-D8CFAA5CD206}">
      <dsp:nvSpPr>
        <dsp:cNvPr id="0" name=""/>
        <dsp:cNvSpPr/>
      </dsp:nvSpPr>
      <dsp:spPr>
        <a:xfrm>
          <a:off x="3487401" y="1278442"/>
          <a:ext cx="1743168" cy="410082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Gotham"/>
            </a:rPr>
            <a:t>Where?</a:t>
          </a:r>
          <a:endParaRPr lang="en-US" sz="1600" kern="1200"/>
        </a:p>
        <a:p>
          <a:pPr marL="171450" lvl="1" indent="-171450" algn="l" defTabSz="711200" rtl="0">
            <a:lnSpc>
              <a:spcPct val="90000"/>
            </a:lnSpc>
            <a:spcBef>
              <a:spcPct val="0"/>
            </a:spcBef>
            <a:spcAft>
              <a:spcPct val="15000"/>
            </a:spcAft>
            <a:buChar char="•"/>
          </a:pPr>
          <a:r>
            <a:rPr lang="en-US" sz="1600" kern="1200">
              <a:latin typeface="Gotham"/>
            </a:rPr>
            <a:t>Displacement often occurs in urban areas and major cities</a:t>
          </a:r>
        </a:p>
        <a:p>
          <a:pPr marL="171450" lvl="1" indent="-171450" algn="l" defTabSz="711200" rtl="0">
            <a:lnSpc>
              <a:spcPct val="90000"/>
            </a:lnSpc>
            <a:spcBef>
              <a:spcPct val="0"/>
            </a:spcBef>
            <a:spcAft>
              <a:spcPct val="15000"/>
            </a:spcAft>
            <a:buChar char="•"/>
          </a:pPr>
          <a:r>
            <a:rPr lang="en-US" sz="1600" kern="1200">
              <a:latin typeface="Gotham"/>
            </a:rPr>
            <a:t>New England examples: </a:t>
          </a:r>
          <a:br>
            <a:rPr lang="en-US" sz="1600" kern="1200">
              <a:latin typeface="Gotham"/>
            </a:rPr>
          </a:br>
          <a:r>
            <a:rPr lang="en-US" sz="1600" kern="1200">
              <a:latin typeface="Gotham"/>
            </a:rPr>
            <a:t>- Hartford, CT</a:t>
          </a:r>
          <a:br>
            <a:rPr lang="en-US" sz="1600" kern="1200">
              <a:latin typeface="Gotham"/>
            </a:rPr>
          </a:br>
          <a:r>
            <a:rPr lang="en-US" sz="1600" kern="1200">
              <a:latin typeface="Gotham"/>
            </a:rPr>
            <a:t>- Boston, MA </a:t>
          </a:r>
          <a:br>
            <a:rPr lang="en-US" sz="1600" kern="1200">
              <a:latin typeface="Gotham"/>
            </a:rPr>
          </a:br>
          <a:r>
            <a:rPr lang="en-US" sz="1600" kern="1200">
              <a:latin typeface="Gotham"/>
            </a:rPr>
            <a:t>- Providence, RI  </a:t>
          </a:r>
          <a:br>
            <a:rPr lang="en-US" sz="1600" kern="1200">
              <a:latin typeface="Gotham"/>
            </a:rPr>
          </a:br>
          <a:r>
            <a:rPr lang="en-US" sz="1600" kern="1200">
              <a:latin typeface="Gotham"/>
            </a:rPr>
            <a:t>- Portsmouth, NH  </a:t>
          </a:r>
          <a:br>
            <a:rPr lang="en-US" sz="1600" kern="1200">
              <a:latin typeface="Gotham"/>
            </a:rPr>
          </a:br>
          <a:r>
            <a:rPr lang="en-US" sz="1600" kern="1200">
              <a:latin typeface="Gotham"/>
            </a:rPr>
            <a:t>- Portland, ME</a:t>
          </a:r>
          <a:br>
            <a:rPr lang="en-US" sz="1600" kern="1200">
              <a:latin typeface="Gotham"/>
            </a:rPr>
          </a:br>
          <a:r>
            <a:rPr lang="en-US" sz="1600" kern="1200">
              <a:latin typeface="Gotham"/>
            </a:rPr>
            <a:t>- Burlington, VT</a:t>
          </a:r>
        </a:p>
      </dsp:txBody>
      <dsp:txXfrm>
        <a:off x="3487401" y="1278442"/>
        <a:ext cx="1743168" cy="4100826"/>
      </dsp:txXfrm>
    </dsp:sp>
    <dsp:sp modelId="{4CFABFC2-B5EB-4F4E-A15E-9EADD5EA3A22}">
      <dsp:nvSpPr>
        <dsp:cNvPr id="0" name=""/>
        <dsp:cNvSpPr/>
      </dsp:nvSpPr>
      <dsp:spPr>
        <a:xfrm>
          <a:off x="5230569" y="1290116"/>
          <a:ext cx="1743168" cy="407747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Gotham"/>
            </a:rPr>
            <a:t>When?</a:t>
          </a:r>
        </a:p>
        <a:p>
          <a:pPr marL="171450" lvl="1" indent="-171450" algn="l" defTabSz="755650" rtl="0">
            <a:lnSpc>
              <a:spcPct val="90000"/>
            </a:lnSpc>
            <a:spcBef>
              <a:spcPct val="0"/>
            </a:spcBef>
            <a:spcAft>
              <a:spcPct val="15000"/>
            </a:spcAft>
            <a:buChar char="•"/>
          </a:pPr>
          <a:r>
            <a:rPr lang="en-US" sz="1700" kern="1200">
              <a:latin typeface="Gotham"/>
            </a:rPr>
            <a:t>Displacement has been on the rise in the U.S. since the 1960s.</a:t>
          </a:r>
        </a:p>
        <a:p>
          <a:pPr marL="171450" lvl="1" indent="-171450" algn="l" defTabSz="755650" rtl="0">
            <a:lnSpc>
              <a:spcPct val="90000"/>
            </a:lnSpc>
            <a:spcBef>
              <a:spcPct val="0"/>
            </a:spcBef>
            <a:spcAft>
              <a:spcPct val="15000"/>
            </a:spcAft>
            <a:buChar char="•"/>
          </a:pPr>
          <a:r>
            <a:rPr lang="en-US" sz="1700" kern="1200">
              <a:latin typeface="Gotham"/>
            </a:rPr>
            <a:t>Can be a result of gentrification, </a:t>
          </a:r>
          <a:br>
            <a:rPr lang="en-US" sz="1700" kern="1200">
              <a:latin typeface="Gotham"/>
            </a:rPr>
          </a:br>
          <a:r>
            <a:rPr lang="en-US" sz="1700" kern="1200">
              <a:latin typeface="Gotham"/>
            </a:rPr>
            <a:t>revitalization, redevelopment projects, etc.</a:t>
          </a:r>
        </a:p>
      </dsp:txBody>
      <dsp:txXfrm>
        <a:off x="5230569" y="1290116"/>
        <a:ext cx="1743168" cy="4077478"/>
      </dsp:txXfrm>
    </dsp:sp>
    <dsp:sp modelId="{3AEF23BE-5FB6-4461-975B-D5166EB5E831}">
      <dsp:nvSpPr>
        <dsp:cNvPr id="0" name=""/>
        <dsp:cNvSpPr/>
      </dsp:nvSpPr>
      <dsp:spPr>
        <a:xfrm>
          <a:off x="6973738" y="1290116"/>
          <a:ext cx="1743168" cy="407747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Gotham"/>
            </a:rPr>
            <a:t>Why?</a:t>
          </a:r>
        </a:p>
        <a:p>
          <a:pPr marL="171450" lvl="1" indent="-171450" algn="l" defTabSz="755650" rtl="0">
            <a:lnSpc>
              <a:spcPct val="90000"/>
            </a:lnSpc>
            <a:spcBef>
              <a:spcPct val="0"/>
            </a:spcBef>
            <a:spcAft>
              <a:spcPct val="15000"/>
            </a:spcAft>
            <a:buChar char="•"/>
          </a:pPr>
          <a:r>
            <a:rPr lang="en-US" sz="1700" kern="1200">
              <a:latin typeface="Gotham"/>
            </a:rPr>
            <a:t>Main drivers of displacement: rising cost of living, lack of affordable housing, redlining, and neighborhood revitalization</a:t>
          </a:r>
        </a:p>
      </dsp:txBody>
      <dsp:txXfrm>
        <a:off x="6973738" y="1290116"/>
        <a:ext cx="1743168" cy="4077478"/>
      </dsp:txXfrm>
    </dsp:sp>
    <dsp:sp modelId="{51A8174A-77A7-49B2-8042-1C0471EB1B73}">
      <dsp:nvSpPr>
        <dsp:cNvPr id="0" name=""/>
        <dsp:cNvSpPr/>
      </dsp:nvSpPr>
      <dsp:spPr>
        <a:xfrm>
          <a:off x="0" y="5092303"/>
          <a:ext cx="8717971" cy="391877"/>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2E326-8453-414C-BF21-B6C03FF42471}">
      <dsp:nvSpPr>
        <dsp:cNvPr id="0" name=""/>
        <dsp:cNvSpPr/>
      </dsp:nvSpPr>
      <dsp:spPr>
        <a:xfrm>
          <a:off x="0" y="2613313"/>
          <a:ext cx="8000998" cy="0"/>
        </a:xfrm>
        <a:prstGeom prst="line">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AF6F995-F501-41FA-A8AE-67D28AE7CEBD}">
      <dsp:nvSpPr>
        <dsp:cNvPr id="0" name=""/>
        <dsp:cNvSpPr/>
      </dsp:nvSpPr>
      <dsp:spPr>
        <a:xfrm>
          <a:off x="150018" y="2806698"/>
          <a:ext cx="2117764" cy="59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Gotham"/>
            </a:rPr>
            <a:t>Seattle, Washington </a:t>
          </a:r>
        </a:p>
      </dsp:txBody>
      <dsp:txXfrm>
        <a:off x="150018" y="2806698"/>
        <a:ext cx="2117764" cy="590608"/>
      </dsp:txXfrm>
    </dsp:sp>
    <dsp:sp modelId="{B63194DE-D270-4E27-8BDB-2D7AE95C25C6}">
      <dsp:nvSpPr>
        <dsp:cNvPr id="0" name=""/>
        <dsp:cNvSpPr/>
      </dsp:nvSpPr>
      <dsp:spPr>
        <a:xfrm>
          <a:off x="5625" y="729114"/>
          <a:ext cx="2406550" cy="891139"/>
        </a:xfrm>
        <a:prstGeom prst="round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Gotham"/>
            </a:rPr>
            <a:t>1960s: population was 90% Black</a:t>
          </a:r>
        </a:p>
        <a:p>
          <a:pPr marL="0" lvl="0" indent="0" algn="l" defTabSz="533400">
            <a:lnSpc>
              <a:spcPct val="90000"/>
            </a:lnSpc>
            <a:spcBef>
              <a:spcPct val="0"/>
            </a:spcBef>
            <a:spcAft>
              <a:spcPct val="35000"/>
            </a:spcAft>
            <a:buNone/>
          </a:pPr>
          <a:r>
            <a:rPr lang="en-US" sz="1200" kern="1200">
              <a:latin typeface="Gotham"/>
            </a:rPr>
            <a:t>2023: population is 9% Black</a:t>
          </a:r>
          <a:endParaRPr lang="en-US" sz="1200" kern="1200"/>
        </a:p>
      </dsp:txBody>
      <dsp:txXfrm>
        <a:off x="49127" y="772616"/>
        <a:ext cx="2319546" cy="804135"/>
      </dsp:txXfrm>
    </dsp:sp>
    <dsp:sp modelId="{D16D7AF4-4146-4B8A-B3A1-D32D6DDD854C}">
      <dsp:nvSpPr>
        <dsp:cNvPr id="0" name=""/>
        <dsp:cNvSpPr/>
      </dsp:nvSpPr>
      <dsp:spPr>
        <a:xfrm>
          <a:off x="1208900" y="1620254"/>
          <a:ext cx="0" cy="9930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02141A6-5944-431F-8AC6-74D752BE9A7C}">
      <dsp:nvSpPr>
        <dsp:cNvPr id="0" name=""/>
        <dsp:cNvSpPr/>
      </dsp:nvSpPr>
      <dsp:spPr>
        <a:xfrm>
          <a:off x="1545817" y="1829319"/>
          <a:ext cx="2117764" cy="59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Gotham"/>
            </a:rPr>
            <a:t>Portland, Oregon</a:t>
          </a:r>
          <a:endParaRPr lang="en-US" sz="1400" kern="1200"/>
        </a:p>
      </dsp:txBody>
      <dsp:txXfrm>
        <a:off x="1545817" y="1829319"/>
        <a:ext cx="2117764" cy="590608"/>
      </dsp:txXfrm>
    </dsp:sp>
    <dsp:sp modelId="{8513AC20-3265-4806-9F80-B5CB73ED0C08}">
      <dsp:nvSpPr>
        <dsp:cNvPr id="0" name=""/>
        <dsp:cNvSpPr/>
      </dsp:nvSpPr>
      <dsp:spPr>
        <a:xfrm>
          <a:off x="1169701" y="2574113"/>
          <a:ext cx="78399" cy="7839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A3B21-9F00-4A8D-9552-DC6646F3EE92}">
      <dsp:nvSpPr>
        <dsp:cNvPr id="0" name=""/>
        <dsp:cNvSpPr/>
      </dsp:nvSpPr>
      <dsp:spPr>
        <a:xfrm>
          <a:off x="1401424" y="3606371"/>
          <a:ext cx="2406550" cy="891139"/>
        </a:xfrm>
        <a:prstGeom prst="round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Gotham"/>
            </a:rPr>
            <a:t>Between 2000 and 2010, 10,000 Black Americans were displaced</a:t>
          </a:r>
          <a:endParaRPr lang="en-US" sz="1200" kern="1200"/>
        </a:p>
      </dsp:txBody>
      <dsp:txXfrm>
        <a:off x="1444926" y="3649873"/>
        <a:ext cx="2319546" cy="804135"/>
      </dsp:txXfrm>
    </dsp:sp>
    <dsp:sp modelId="{7AE5D764-3312-4408-A071-428B0AAB6D04}">
      <dsp:nvSpPr>
        <dsp:cNvPr id="0" name=""/>
        <dsp:cNvSpPr/>
      </dsp:nvSpPr>
      <dsp:spPr>
        <a:xfrm>
          <a:off x="2604699" y="2613312"/>
          <a:ext cx="0" cy="9930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1E6F932-596E-4571-8347-0ADC551603CD}">
      <dsp:nvSpPr>
        <dsp:cNvPr id="0" name=""/>
        <dsp:cNvSpPr/>
      </dsp:nvSpPr>
      <dsp:spPr>
        <a:xfrm>
          <a:off x="2941616" y="2806698"/>
          <a:ext cx="2117764" cy="59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Gotham"/>
            </a:rPr>
            <a:t>New York City, New York</a:t>
          </a:r>
          <a:endParaRPr lang="en-US" sz="1400" kern="1200"/>
        </a:p>
      </dsp:txBody>
      <dsp:txXfrm>
        <a:off x="2941616" y="2806698"/>
        <a:ext cx="2117764" cy="590608"/>
      </dsp:txXfrm>
    </dsp:sp>
    <dsp:sp modelId="{5A1B92D0-1C83-4DA8-AB55-8F3E4CF5167E}">
      <dsp:nvSpPr>
        <dsp:cNvPr id="0" name=""/>
        <dsp:cNvSpPr/>
      </dsp:nvSpPr>
      <dsp:spPr>
        <a:xfrm>
          <a:off x="2565500" y="2574113"/>
          <a:ext cx="78399" cy="7839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30ACD-5792-46F6-A1B2-C7D0668EFFBC}">
      <dsp:nvSpPr>
        <dsp:cNvPr id="0" name=""/>
        <dsp:cNvSpPr/>
      </dsp:nvSpPr>
      <dsp:spPr>
        <a:xfrm>
          <a:off x="2797223" y="729114"/>
          <a:ext cx="2406550" cy="891139"/>
        </a:xfrm>
        <a:prstGeom prst="round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Gotham"/>
            </a:rPr>
            <a:t>Displacement of Asian community in Flushing, Queens</a:t>
          </a:r>
          <a:endParaRPr lang="en-US" sz="1200" kern="1200"/>
        </a:p>
      </dsp:txBody>
      <dsp:txXfrm>
        <a:off x="2840725" y="772616"/>
        <a:ext cx="2319546" cy="804135"/>
      </dsp:txXfrm>
    </dsp:sp>
    <dsp:sp modelId="{BA8CAC82-60E2-48E2-B402-0FF3A95BBD95}">
      <dsp:nvSpPr>
        <dsp:cNvPr id="0" name=""/>
        <dsp:cNvSpPr/>
      </dsp:nvSpPr>
      <dsp:spPr>
        <a:xfrm>
          <a:off x="4000498" y="1620254"/>
          <a:ext cx="0" cy="9930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C8CB60-BD41-4FA4-B2FF-30E0F33E04B1}">
      <dsp:nvSpPr>
        <dsp:cNvPr id="0" name=""/>
        <dsp:cNvSpPr/>
      </dsp:nvSpPr>
      <dsp:spPr>
        <a:xfrm>
          <a:off x="4337416" y="1829319"/>
          <a:ext cx="2117764" cy="59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Gotham"/>
            </a:rPr>
            <a:t>Los Angeles, California</a:t>
          </a:r>
        </a:p>
      </dsp:txBody>
      <dsp:txXfrm>
        <a:off x="4337416" y="1829319"/>
        <a:ext cx="2117764" cy="590608"/>
      </dsp:txXfrm>
    </dsp:sp>
    <dsp:sp modelId="{B66A35A7-14F5-4CB9-B245-FCBBB73131BD}">
      <dsp:nvSpPr>
        <dsp:cNvPr id="0" name=""/>
        <dsp:cNvSpPr/>
      </dsp:nvSpPr>
      <dsp:spPr>
        <a:xfrm>
          <a:off x="3961299" y="2574113"/>
          <a:ext cx="78399" cy="7839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60D9C-90F1-4828-AB84-1808CC39D481}">
      <dsp:nvSpPr>
        <dsp:cNvPr id="0" name=""/>
        <dsp:cNvSpPr/>
      </dsp:nvSpPr>
      <dsp:spPr>
        <a:xfrm>
          <a:off x="4193023" y="3606371"/>
          <a:ext cx="2406550" cy="891139"/>
        </a:xfrm>
        <a:prstGeom prst="round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otham"/>
            </a:rPr>
            <a:t>Low-income neighborhoods were "modernized" in early 2000s, leading to displacement</a:t>
          </a:r>
        </a:p>
      </dsp:txBody>
      <dsp:txXfrm>
        <a:off x="4236525" y="3649873"/>
        <a:ext cx="2319546" cy="804135"/>
      </dsp:txXfrm>
    </dsp:sp>
    <dsp:sp modelId="{D5D6BAB2-714D-468B-91CC-3D57B9E56D17}">
      <dsp:nvSpPr>
        <dsp:cNvPr id="0" name=""/>
        <dsp:cNvSpPr/>
      </dsp:nvSpPr>
      <dsp:spPr>
        <a:xfrm>
          <a:off x="5396298" y="2613312"/>
          <a:ext cx="0" cy="9930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F5ECC7A-4409-41BC-A40E-5B3E04D0EE05}">
      <dsp:nvSpPr>
        <dsp:cNvPr id="0" name=""/>
        <dsp:cNvSpPr/>
      </dsp:nvSpPr>
      <dsp:spPr>
        <a:xfrm>
          <a:off x="5733215" y="2806698"/>
          <a:ext cx="2117764" cy="59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Gotham"/>
            </a:rPr>
            <a:t>Atlanta, Georgia</a:t>
          </a:r>
        </a:p>
      </dsp:txBody>
      <dsp:txXfrm>
        <a:off x="5733215" y="2806698"/>
        <a:ext cx="2117764" cy="590608"/>
      </dsp:txXfrm>
    </dsp:sp>
    <dsp:sp modelId="{14802559-3697-4ED0-B93B-322559E769DA}">
      <dsp:nvSpPr>
        <dsp:cNvPr id="0" name=""/>
        <dsp:cNvSpPr/>
      </dsp:nvSpPr>
      <dsp:spPr>
        <a:xfrm>
          <a:off x="5357098" y="2574113"/>
          <a:ext cx="78399" cy="7839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944DE-5364-4C90-A402-0F5C387271D4}">
      <dsp:nvSpPr>
        <dsp:cNvPr id="0" name=""/>
        <dsp:cNvSpPr/>
      </dsp:nvSpPr>
      <dsp:spPr>
        <a:xfrm>
          <a:off x="5588822" y="729114"/>
          <a:ext cx="2406550" cy="891139"/>
        </a:xfrm>
        <a:prstGeom prst="round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otham"/>
            </a:rPr>
            <a:t>80,000 people in this city are currently at risk of displacement </a:t>
          </a:r>
        </a:p>
      </dsp:txBody>
      <dsp:txXfrm>
        <a:off x="5632324" y="772616"/>
        <a:ext cx="2319546" cy="804135"/>
      </dsp:txXfrm>
    </dsp:sp>
    <dsp:sp modelId="{4A5A1DDA-B8FC-44A8-9400-D70BC4DEE188}">
      <dsp:nvSpPr>
        <dsp:cNvPr id="0" name=""/>
        <dsp:cNvSpPr/>
      </dsp:nvSpPr>
      <dsp:spPr>
        <a:xfrm>
          <a:off x="6792097" y="1620254"/>
          <a:ext cx="0" cy="99305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FBB78F2-E5BD-45B9-AB4E-EBD788FA58B2}">
      <dsp:nvSpPr>
        <dsp:cNvPr id="0" name=""/>
        <dsp:cNvSpPr/>
      </dsp:nvSpPr>
      <dsp:spPr>
        <a:xfrm>
          <a:off x="6752897" y="2574113"/>
          <a:ext cx="78399" cy="7839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4472D-21DF-4C53-8E33-E9C27A8D3862}">
      <dsp:nvSpPr>
        <dsp:cNvPr id="0" name=""/>
        <dsp:cNvSpPr/>
      </dsp:nvSpPr>
      <dsp:spPr>
        <a:xfrm>
          <a:off x="0" y="0"/>
          <a:ext cx="8799023" cy="115588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rtl="0">
            <a:lnSpc>
              <a:spcPct val="90000"/>
            </a:lnSpc>
            <a:spcBef>
              <a:spcPct val="0"/>
            </a:spcBef>
            <a:spcAft>
              <a:spcPct val="35000"/>
            </a:spcAft>
            <a:buNone/>
          </a:pPr>
          <a:r>
            <a:rPr lang="en-US" sz="5300" b="0" kern="1200">
              <a:latin typeface="Calibri"/>
              <a:ea typeface="Calibri"/>
              <a:cs typeface="Calibri"/>
            </a:rPr>
            <a:t>Anti-Displacement Strategies</a:t>
          </a:r>
        </a:p>
      </dsp:txBody>
      <dsp:txXfrm>
        <a:off x="0" y="0"/>
        <a:ext cx="8799023" cy="1155884"/>
      </dsp:txXfrm>
    </dsp:sp>
    <dsp:sp modelId="{194333AB-073F-4F53-A229-C725ECBF11B4}">
      <dsp:nvSpPr>
        <dsp:cNvPr id="0" name=""/>
        <dsp:cNvSpPr/>
      </dsp:nvSpPr>
      <dsp:spPr>
        <a:xfrm>
          <a:off x="1074" y="1155884"/>
          <a:ext cx="1759374" cy="24273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latin typeface="Calibri"/>
              <a:ea typeface="Calibri"/>
              <a:cs typeface="Calibri"/>
            </a:rPr>
            <a:t>Community Benefits Agreements</a:t>
          </a:r>
        </a:p>
        <a:p>
          <a:pPr marL="114300" lvl="1" indent="-114300" algn="l" defTabSz="622300" rtl="0">
            <a:lnSpc>
              <a:spcPct val="90000"/>
            </a:lnSpc>
            <a:spcBef>
              <a:spcPct val="0"/>
            </a:spcBef>
            <a:spcAft>
              <a:spcPct val="15000"/>
            </a:spcAft>
            <a:buChar char="•"/>
          </a:pPr>
          <a:r>
            <a:rPr lang="en-US" sz="1400" kern="1200">
              <a:latin typeface="Calibri"/>
              <a:ea typeface="Calibri"/>
              <a:cs typeface="Calibri"/>
            </a:rPr>
            <a:t>Contract between community members and private developer</a:t>
          </a:r>
          <a:endParaRPr lang="en-US" sz="1400" kern="1200">
            <a:latin typeface="Gotham"/>
            <a:ea typeface="Calibri"/>
            <a:cs typeface="Calibri"/>
          </a:endParaRPr>
        </a:p>
        <a:p>
          <a:pPr marL="114300" lvl="1" indent="-114300" algn="l" defTabSz="622300">
            <a:lnSpc>
              <a:spcPct val="90000"/>
            </a:lnSpc>
            <a:spcBef>
              <a:spcPct val="0"/>
            </a:spcBef>
            <a:spcAft>
              <a:spcPct val="15000"/>
            </a:spcAft>
            <a:buChar char="•"/>
          </a:pPr>
          <a:r>
            <a:rPr lang="en-US" sz="1400" kern="1200">
              <a:latin typeface="Calibri"/>
              <a:ea typeface="Calibri"/>
              <a:cs typeface="Calibri"/>
            </a:rPr>
            <a:t>Outlines community needs and desired outcomes</a:t>
          </a:r>
          <a:endParaRPr lang="en-US" sz="1400" kern="1200"/>
        </a:p>
      </dsp:txBody>
      <dsp:txXfrm>
        <a:off x="1074" y="1155884"/>
        <a:ext cx="1759374" cy="2427357"/>
      </dsp:txXfrm>
    </dsp:sp>
    <dsp:sp modelId="{C8E1E90D-A60E-4480-BD58-2AEF12226788}">
      <dsp:nvSpPr>
        <dsp:cNvPr id="0" name=""/>
        <dsp:cNvSpPr/>
      </dsp:nvSpPr>
      <dsp:spPr>
        <a:xfrm>
          <a:off x="1760449" y="1155884"/>
          <a:ext cx="1759374" cy="24273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latin typeface="Calibri"/>
              <a:ea typeface="Calibri"/>
              <a:cs typeface="Calibri"/>
            </a:rPr>
            <a:t>Community Land Trusts</a:t>
          </a:r>
          <a:endParaRPr lang="en-US" sz="1800" b="1" kern="1200"/>
        </a:p>
        <a:p>
          <a:pPr marL="114300" lvl="1" indent="-114300" algn="l" defTabSz="622300" rtl="0">
            <a:lnSpc>
              <a:spcPct val="90000"/>
            </a:lnSpc>
            <a:spcBef>
              <a:spcPct val="0"/>
            </a:spcBef>
            <a:spcAft>
              <a:spcPct val="15000"/>
            </a:spcAft>
            <a:buChar char="•"/>
          </a:pPr>
          <a:r>
            <a:rPr lang="en-US" sz="1400" kern="1200">
              <a:latin typeface="Calibri"/>
              <a:ea typeface="Calibri"/>
              <a:cs typeface="Calibri"/>
            </a:rPr>
            <a:t>When a non-profit organization purchases housing/land to sell to residents at affordable price</a:t>
          </a:r>
        </a:p>
      </dsp:txBody>
      <dsp:txXfrm>
        <a:off x="1760449" y="1155884"/>
        <a:ext cx="1759374" cy="2427357"/>
      </dsp:txXfrm>
    </dsp:sp>
    <dsp:sp modelId="{25D4C56A-7855-4A69-BAD6-8E3AD24C304C}">
      <dsp:nvSpPr>
        <dsp:cNvPr id="0" name=""/>
        <dsp:cNvSpPr/>
      </dsp:nvSpPr>
      <dsp:spPr>
        <a:xfrm>
          <a:off x="3519824" y="1155884"/>
          <a:ext cx="1759374" cy="24273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latin typeface="Calibri"/>
              <a:ea typeface="Calibri"/>
              <a:cs typeface="Calibri"/>
            </a:rPr>
            <a:t>Inclusionary Zoning</a:t>
          </a:r>
        </a:p>
        <a:p>
          <a:pPr marL="114300" lvl="1" indent="-114300" algn="l" defTabSz="622300" rtl="0">
            <a:lnSpc>
              <a:spcPct val="90000"/>
            </a:lnSpc>
            <a:spcBef>
              <a:spcPct val="0"/>
            </a:spcBef>
            <a:spcAft>
              <a:spcPct val="15000"/>
            </a:spcAft>
            <a:buChar char="•"/>
          </a:pPr>
          <a:r>
            <a:rPr lang="en-US" sz="1400" kern="1200">
              <a:latin typeface="Calibri"/>
              <a:ea typeface="Calibri"/>
              <a:cs typeface="Calibri"/>
            </a:rPr>
            <a:t>A local policy that requires a certain amount of affordable housing units within a community</a:t>
          </a:r>
        </a:p>
      </dsp:txBody>
      <dsp:txXfrm>
        <a:off x="3519824" y="1155884"/>
        <a:ext cx="1759374" cy="2427357"/>
      </dsp:txXfrm>
    </dsp:sp>
    <dsp:sp modelId="{D3AA26FC-9A62-486A-894C-26774BD89DB5}">
      <dsp:nvSpPr>
        <dsp:cNvPr id="0" name=""/>
        <dsp:cNvSpPr/>
      </dsp:nvSpPr>
      <dsp:spPr>
        <a:xfrm>
          <a:off x="5279198" y="1155884"/>
          <a:ext cx="1759374" cy="24273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latin typeface="Calibri"/>
              <a:ea typeface="Calibri"/>
              <a:cs typeface="Calibri"/>
            </a:rPr>
            <a:t>Small Business Preservation Programs</a:t>
          </a:r>
        </a:p>
        <a:p>
          <a:pPr marL="114300" lvl="1" indent="-114300" algn="l" defTabSz="622300" rtl="0">
            <a:lnSpc>
              <a:spcPct val="90000"/>
            </a:lnSpc>
            <a:spcBef>
              <a:spcPct val="0"/>
            </a:spcBef>
            <a:spcAft>
              <a:spcPct val="15000"/>
            </a:spcAft>
            <a:buChar char="•"/>
          </a:pPr>
          <a:r>
            <a:rPr lang="en-US" sz="1400" kern="1200">
              <a:latin typeface="Calibri"/>
              <a:ea typeface="Calibri"/>
              <a:cs typeface="Calibri"/>
            </a:rPr>
            <a:t>Programs that support small businesses through funding, workforce development, etc.</a:t>
          </a:r>
        </a:p>
      </dsp:txBody>
      <dsp:txXfrm>
        <a:off x="5279198" y="1155884"/>
        <a:ext cx="1759374" cy="2427357"/>
      </dsp:txXfrm>
    </dsp:sp>
    <dsp:sp modelId="{C79945AF-9014-43C5-AA16-D88307301F10}">
      <dsp:nvSpPr>
        <dsp:cNvPr id="0" name=""/>
        <dsp:cNvSpPr/>
      </dsp:nvSpPr>
      <dsp:spPr>
        <a:xfrm>
          <a:off x="7038573" y="1155884"/>
          <a:ext cx="1759374" cy="24273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latin typeface="Calibri"/>
              <a:ea typeface="Calibri"/>
              <a:cs typeface="Calibri"/>
            </a:rPr>
            <a:t>Tax Abatement</a:t>
          </a:r>
        </a:p>
        <a:p>
          <a:pPr marL="114300" lvl="1" indent="-114300" algn="l" defTabSz="622300" rtl="0">
            <a:lnSpc>
              <a:spcPct val="90000"/>
            </a:lnSpc>
            <a:spcBef>
              <a:spcPct val="0"/>
            </a:spcBef>
            <a:spcAft>
              <a:spcPct val="15000"/>
            </a:spcAft>
            <a:buChar char="•"/>
          </a:pPr>
          <a:r>
            <a:rPr lang="en-US" sz="1400" kern="1200">
              <a:latin typeface="Calibri"/>
              <a:ea typeface="Calibri"/>
              <a:cs typeface="Calibri"/>
            </a:rPr>
            <a:t>Financial programs and tax reductions aiming to protect residents/businesses from rising costs of living</a:t>
          </a:r>
        </a:p>
      </dsp:txBody>
      <dsp:txXfrm>
        <a:off x="7038573" y="1155884"/>
        <a:ext cx="1759374" cy="2427357"/>
      </dsp:txXfrm>
    </dsp:sp>
    <dsp:sp modelId="{3B7101E3-6A4E-44E7-A527-38BB00DC1A3D}">
      <dsp:nvSpPr>
        <dsp:cNvPr id="0" name=""/>
        <dsp:cNvSpPr/>
      </dsp:nvSpPr>
      <dsp:spPr>
        <a:xfrm>
          <a:off x="0" y="3583241"/>
          <a:ext cx="8799023" cy="2697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6AA2A-91CF-4882-A087-9A31D9170E65}" type="datetimeFigureOut">
              <a:rPr lang="en-US" smtClean="0"/>
              <a:t>10/18/2023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7B9AF-5683-4FFE-B832-3A0CB11EC501}" type="slidenum">
              <a:rPr lang="en-US" smtClean="0"/>
              <a:t>‹#›</a:t>
            </a:fld>
            <a:endParaRPr lang="en-US"/>
          </a:p>
        </p:txBody>
      </p:sp>
    </p:spTree>
    <p:extLst>
      <p:ext uri="{BB962C8B-B14F-4D97-AF65-F5344CB8AC3E}">
        <p14:creationId xmlns:p14="http://schemas.microsoft.com/office/powerpoint/2010/main" val="177057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Good afternoon, everyone (Rupal introduces herself, then Katie introduces herself) </a:t>
            </a:r>
          </a:p>
          <a:p>
            <a:r>
              <a:rPr lang="en-US"/>
              <a:t>We would like to Welcome you today's webinar on Identifying and Addressing Displacement in EPA MAC Grants. Thank you for joining us. Our goal today is to provide some education on displacement and help everyone here feel more comfortable writing about and talking about displacement – specifically in the context of brownfields grants and the brownfields redevelopment process.</a:t>
            </a:r>
            <a:endParaRPr lang="en-US">
              <a:cs typeface="Calibri"/>
            </a:endParaRPr>
          </a:p>
        </p:txBody>
      </p:sp>
      <p:sp>
        <p:nvSpPr>
          <p:cNvPr id="4" name="Slide Number Placeholder 3"/>
          <p:cNvSpPr>
            <a:spLocks noGrp="1"/>
          </p:cNvSpPr>
          <p:nvPr>
            <p:ph type="sldNum" sz="quarter" idx="5"/>
          </p:nvPr>
        </p:nvSpPr>
        <p:spPr/>
        <p:txBody>
          <a:bodyPr/>
          <a:lstStyle/>
          <a:p>
            <a:fld id="{4817B9AF-5683-4FFE-B832-3A0CB11EC501}" type="slidenum">
              <a:rPr lang="en-US" smtClean="0"/>
              <a:t>1</a:t>
            </a:fld>
            <a:endParaRPr lang="en-US"/>
          </a:p>
        </p:txBody>
      </p:sp>
    </p:spTree>
    <p:extLst>
      <p:ext uri="{BB962C8B-B14F-4D97-AF65-F5344CB8AC3E}">
        <p14:creationId xmlns:p14="http://schemas.microsoft.com/office/powerpoint/2010/main" val="241348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Why are we talking about displacement in the context of brownfields redevelopment? </a:t>
            </a:r>
          </a:p>
          <a:p>
            <a:r>
              <a:rPr lang="en-US">
                <a:cs typeface="Calibri"/>
              </a:rPr>
              <a:t>We know that brownfields redevelopment can present opportunity and serve as a vehicle of transformation for communities, but we also know that the process can present a lot of challenges. There's a lot of complex regulations, limited capacity within local government, and most importantly, the direct connection here: revitalized brownfields can increase taxes, increase rent prices, and increase cost of living within communities and this leads to the possibility of displacement. </a:t>
            </a:r>
            <a:endParaRPr lang="en-US">
              <a:ea typeface="Calibri"/>
              <a:cs typeface="Calibri"/>
            </a:endParaRPr>
          </a:p>
          <a:p>
            <a:endParaRPr lang="en-US">
              <a:cs typeface="Calibri"/>
            </a:endParaRPr>
          </a:p>
          <a:p>
            <a:r>
              <a:rPr lang="en-US">
                <a:cs typeface="Calibri"/>
              </a:rPr>
              <a:t>In this year's round of grants, like we've mentioned, there is a big emphasis on environmental justice and underserved populations. It is those underserved populations that are at risk of displaced from their homes and their neighborhoods, and so we really want to think about brownfields redevelopment as an opportunity to promote equity, advance environmental justice, and protect the culture, residents, and small businesses of communities through anti-displacement initiatives (KM)</a:t>
            </a:r>
          </a:p>
        </p:txBody>
      </p:sp>
      <p:sp>
        <p:nvSpPr>
          <p:cNvPr id="4" name="Slide Number Placeholder 3"/>
          <p:cNvSpPr>
            <a:spLocks noGrp="1"/>
          </p:cNvSpPr>
          <p:nvPr>
            <p:ph type="sldNum" sz="quarter" idx="5"/>
          </p:nvPr>
        </p:nvSpPr>
        <p:spPr/>
        <p:txBody>
          <a:bodyPr/>
          <a:lstStyle/>
          <a:p>
            <a:fld id="{4817B9AF-5683-4FFE-B832-3A0CB11EC501}" type="slidenum">
              <a:rPr lang="en-US" smtClean="0"/>
              <a:t>10</a:t>
            </a:fld>
            <a:endParaRPr lang="en-US"/>
          </a:p>
        </p:txBody>
      </p:sp>
    </p:spTree>
    <p:extLst>
      <p:ext uri="{BB962C8B-B14F-4D97-AF65-F5344CB8AC3E}">
        <p14:creationId xmlns:p14="http://schemas.microsoft.com/office/powerpoint/2010/main" val="427736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guidelines changed a bit from this year to last year. I believe displacement was previously in section 1bii, but now you'll see it in section 2a, specifically in the environmental justice portion. If you'll look at the points, you'll notice the environmental justice portion is weighted very heavily and in general, there's a lot more emphasis on EJ and underserved populations this year. For the environmental justice section, first you will identify EJ issues and then you will get into 3b) which is about advancing EJ. It says "discuss how this grant will advance EJ and minimize displacement of residents and/or businesses in underserved communities in the target area" (KM)</a:t>
            </a:r>
          </a:p>
        </p:txBody>
      </p:sp>
      <p:sp>
        <p:nvSpPr>
          <p:cNvPr id="4" name="Slide Number Placeholder 3"/>
          <p:cNvSpPr>
            <a:spLocks noGrp="1"/>
          </p:cNvSpPr>
          <p:nvPr>
            <p:ph type="sldNum" sz="quarter" idx="5"/>
          </p:nvPr>
        </p:nvSpPr>
        <p:spPr/>
        <p:txBody>
          <a:bodyPr/>
          <a:lstStyle/>
          <a:p>
            <a:fld id="{4817B9AF-5683-4FFE-B832-3A0CB11EC501}" type="slidenum">
              <a:rPr lang="en-US" smtClean="0"/>
              <a:t>11</a:t>
            </a:fld>
            <a:endParaRPr lang="en-US"/>
          </a:p>
        </p:txBody>
      </p:sp>
    </p:spTree>
    <p:extLst>
      <p:ext uri="{BB962C8B-B14F-4D97-AF65-F5344CB8AC3E}">
        <p14:creationId xmlns:p14="http://schemas.microsoft.com/office/powerpoint/2010/main" val="35315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For some more context on this, we'll talk about displacement and environmental justice and how they are connected. Firstly, let's go through the EPA definition of environmental justice (read on slide) </a:t>
            </a:r>
          </a:p>
          <a:p>
            <a:endParaRPr lang="en-US">
              <a:ea typeface="Calibri"/>
              <a:cs typeface="Calibri"/>
            </a:endParaRPr>
          </a:p>
          <a:p>
            <a:r>
              <a:rPr lang="en-US">
                <a:ea typeface="Calibri"/>
                <a:cs typeface="Calibri"/>
              </a:rPr>
              <a:t>I want to emphasize this last point: equal access to decision-making processes to have a healthy environment. Equitable, fair, inclusive, participatory decision-making in communities would lead to policies and initiatives to protect current residents and businesses from being displaced. There are examples of successful anti-displacement initiatives and communities fighting for their rights that we're happy to share with you. When people are welcomed into spaces where decision are being made and are being called into that process, it results in better outcomes for communities, for public health, for our environment, and the environmental justice movement as well. Environmental justice is about the fair treatment of all people, and preventing displacement is how we can treat the existing residents of our communities with fairness, dignity, and compassion. It's important to note that minimizing displacement and advancing environmental justice go hand-in-hand, and you can't achieve one without the other. (KM)</a:t>
            </a:r>
          </a:p>
        </p:txBody>
      </p:sp>
      <p:sp>
        <p:nvSpPr>
          <p:cNvPr id="4" name="Slide Number Placeholder 3"/>
          <p:cNvSpPr>
            <a:spLocks noGrp="1"/>
          </p:cNvSpPr>
          <p:nvPr>
            <p:ph type="sldNum" sz="quarter" idx="5"/>
          </p:nvPr>
        </p:nvSpPr>
        <p:spPr/>
        <p:txBody>
          <a:bodyPr/>
          <a:lstStyle/>
          <a:p>
            <a:fld id="{4817B9AF-5683-4FFE-B832-3A0CB11EC501}" type="slidenum">
              <a:rPr lang="en-US" smtClean="0"/>
              <a:t>12</a:t>
            </a:fld>
            <a:endParaRPr lang="en-US"/>
          </a:p>
        </p:txBody>
      </p:sp>
    </p:spTree>
    <p:extLst>
      <p:ext uri="{BB962C8B-B14F-4D97-AF65-F5344CB8AC3E}">
        <p14:creationId xmlns:p14="http://schemas.microsoft.com/office/powerpoint/2010/main" val="233188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some different ways that you can discuss displacement on the MAC grants this year. Firstly, you want to identify any displacement that may possibly occur, especially in underserved populations. After this, you might want to think about property values, rent prices, vacancy rates, demographics within your community – any measurable factors that you can monitor to keep track of displacement. The reason that our understanding of displacement is quite limited is because it's difficult to measure and largely, people have not been measuring it, evaluating it, or keeping track of it. So you really want to consider measurement and evaluation and what that might look like in your community. Perhaps most importantly, you'll want to develop an anti-displacement plan that is tailored to your specific municipality and makes the most sense for your community.  On the next slide, we'll have some anti-displacement strategies that you can start thinking about in terms of your own town or city. And lastly, throughout this section of the grant, you want to be mindful of the connection between displacement and environmental justice. So really prioritizing sensitive, underserved populations and emphasizing the importance of protecting the rights of your current residents and small businesses is what's most important here. (KM)</a:t>
            </a:r>
          </a:p>
        </p:txBody>
      </p:sp>
      <p:sp>
        <p:nvSpPr>
          <p:cNvPr id="4" name="Slide Number Placeholder 3"/>
          <p:cNvSpPr>
            <a:spLocks noGrp="1"/>
          </p:cNvSpPr>
          <p:nvPr>
            <p:ph type="sldNum" sz="quarter" idx="5"/>
          </p:nvPr>
        </p:nvSpPr>
        <p:spPr/>
        <p:txBody>
          <a:bodyPr/>
          <a:lstStyle/>
          <a:p>
            <a:fld id="{4817B9AF-5683-4FFE-B832-3A0CB11EC501}" type="slidenum">
              <a:rPr lang="en-US" smtClean="0"/>
              <a:t>13</a:t>
            </a:fld>
            <a:endParaRPr lang="en-US"/>
          </a:p>
        </p:txBody>
      </p:sp>
    </p:spTree>
    <p:extLst>
      <p:ext uri="{BB962C8B-B14F-4D97-AF65-F5344CB8AC3E}">
        <p14:creationId xmlns:p14="http://schemas.microsoft.com/office/powerpoint/2010/main" val="1032599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some anti-displacement strategies, which you can find more information about on the EPA website or through our TAB resource that I'll share with you shortly. These are strategies that have been identified as effective specifically for minimizing displacement in the context of brownfields redevelopment. We have community benefits agreements, community land trusts, inclusionary zoning, small business preservation programs, and tax abatement. </a:t>
            </a:r>
          </a:p>
          <a:p>
            <a:r>
              <a:rPr lang="en-US">
                <a:cs typeface="Calibri"/>
              </a:rPr>
              <a:t>Starting at the beginning, community benefits agreements are contracts between community members, private developers, and usually the local government as well. CBAs outline the needs of the community, the benefits and outcomes from the redevelopment project that the community wants to see, and goes through how funding will be used in plain language. These agreements are formed and implemented by the partnership between the stakeholders that I just mentioned, but anyone in the community can express interest or start organizing to create one. </a:t>
            </a:r>
            <a:endParaRPr lang="en-US">
              <a:ea typeface="Calibri"/>
              <a:cs typeface="Calibri"/>
            </a:endParaRPr>
          </a:p>
          <a:p>
            <a:r>
              <a:rPr lang="en-US">
                <a:cs typeface="Calibri"/>
              </a:rPr>
              <a:t>Community land trusts or land banks refer to a non-profit purchasing housing or plots of land to sell to their community's residents at an affordable price. These are best for communities that have a non-profit with the financial and organizational capacity to take on a project like this. </a:t>
            </a:r>
            <a:endParaRPr lang="en-US">
              <a:ea typeface="Calibri"/>
              <a:cs typeface="Calibri"/>
            </a:endParaRPr>
          </a:p>
          <a:p>
            <a:r>
              <a:rPr lang="en-US">
                <a:cs typeface="Calibri"/>
              </a:rPr>
              <a:t>Inclusionary zoning is a local policy that requires a certain amount of affordable housing units within a community. Usually, a certain number of units within a housing development will be set aside for people and families under the average income. This is something that needs to be implemented by your local government, specifically a land use or zoning board, or your local housing department. </a:t>
            </a:r>
            <a:endParaRPr lang="en-US">
              <a:ea typeface="Calibri"/>
              <a:cs typeface="Calibri"/>
            </a:endParaRPr>
          </a:p>
          <a:p>
            <a:r>
              <a:rPr lang="en-US">
                <a:cs typeface="Calibri"/>
              </a:rPr>
              <a:t>Small business preservation programs, like the name says, are programs that support small businesses and owners of small businesses in a wide array of different activities. These can be implemented by the local government or economic development department, and they are best for municipalities where there is a strong network of small businesses that have a solid foundation already established within their community. </a:t>
            </a:r>
            <a:endParaRPr lang="en-US">
              <a:ea typeface="Calibri"/>
              <a:cs typeface="Calibri"/>
            </a:endParaRPr>
          </a:p>
          <a:p>
            <a:r>
              <a:rPr lang="en-US">
                <a:cs typeface="Calibri"/>
              </a:rPr>
              <a:t>Lastly, tax abatement programs lower taxes for developers and homebuyers, with a heavy focus on homebuyers who identify as working class or low-income. Tax abatement requires a lot of planning, a lot of communication, and a lot of knowledge on your community – not to say that these other strategies don't require any of these (they certainly do) - but if your community doesn't have a really strong economic development or community development department, it might be challenging to get this implemented. Programs like this need to be frequently revisited and changed as your local economy changes, but if you have the capacity for it, it's very effective and there's examples of tax abatement being used for energy efficiency and climate resiliency – definitely something to consider. (KM)</a:t>
            </a:r>
          </a:p>
          <a:p>
            <a:endParaRPr lang="en-US">
              <a:cs typeface="Calibri"/>
            </a:endParaRPr>
          </a:p>
        </p:txBody>
      </p:sp>
      <p:sp>
        <p:nvSpPr>
          <p:cNvPr id="4" name="Slide Number Placeholder 3"/>
          <p:cNvSpPr>
            <a:spLocks noGrp="1"/>
          </p:cNvSpPr>
          <p:nvPr>
            <p:ph type="sldNum" sz="quarter" idx="5"/>
          </p:nvPr>
        </p:nvSpPr>
        <p:spPr/>
        <p:txBody>
          <a:bodyPr/>
          <a:lstStyle/>
          <a:p>
            <a:fld id="{4817B9AF-5683-4FFE-B832-3A0CB11EC501}" type="slidenum">
              <a:rPr lang="en-US" smtClean="0"/>
              <a:t>14</a:t>
            </a:fld>
            <a:endParaRPr lang="en-US"/>
          </a:p>
        </p:txBody>
      </p:sp>
    </p:spTree>
    <p:extLst>
      <p:ext uri="{BB962C8B-B14F-4D97-AF65-F5344CB8AC3E}">
        <p14:creationId xmlns:p14="http://schemas.microsoft.com/office/powerpoint/2010/main" val="1762633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We're curious to know... (question on slide) (KM)</a:t>
            </a:r>
          </a:p>
        </p:txBody>
      </p:sp>
      <p:sp>
        <p:nvSpPr>
          <p:cNvPr id="4" name="Slide Number Placeholder 3"/>
          <p:cNvSpPr>
            <a:spLocks noGrp="1"/>
          </p:cNvSpPr>
          <p:nvPr>
            <p:ph type="sldNum" sz="quarter" idx="5"/>
          </p:nvPr>
        </p:nvSpPr>
        <p:spPr/>
        <p:txBody>
          <a:bodyPr/>
          <a:lstStyle/>
          <a:p>
            <a:fld id="{4817B9AF-5683-4FFE-B832-3A0CB11EC501}" type="slidenum">
              <a:rPr lang="en-US" smtClean="0"/>
              <a:t>15</a:t>
            </a:fld>
            <a:endParaRPr lang="en-US"/>
          </a:p>
        </p:txBody>
      </p:sp>
    </p:spTree>
    <p:extLst>
      <p:ext uri="{BB962C8B-B14F-4D97-AF65-F5344CB8AC3E}">
        <p14:creationId xmlns:p14="http://schemas.microsoft.com/office/powerpoint/2010/main" val="187052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at TAB, we have developed an anti-displacement that goes into a lot more detail on these anti-displacement, provides some guiding reflection questions to help get you thinking about each strategy, and will eventually some case studies for each. Still working on those, but our hope is that case studies will help you visualize how each strategy might really impact a community. (KM)</a:t>
            </a:r>
          </a:p>
        </p:txBody>
      </p:sp>
      <p:sp>
        <p:nvSpPr>
          <p:cNvPr id="4" name="Slide Number Placeholder 3"/>
          <p:cNvSpPr>
            <a:spLocks noGrp="1"/>
          </p:cNvSpPr>
          <p:nvPr>
            <p:ph type="sldNum" sz="quarter" idx="5"/>
          </p:nvPr>
        </p:nvSpPr>
        <p:spPr/>
        <p:txBody>
          <a:bodyPr/>
          <a:lstStyle/>
          <a:p>
            <a:fld id="{4817B9AF-5683-4FFE-B832-3A0CB11EC501}" type="slidenum">
              <a:rPr lang="en-US" smtClean="0"/>
              <a:t>16</a:t>
            </a:fld>
            <a:endParaRPr lang="en-US"/>
          </a:p>
        </p:txBody>
      </p:sp>
    </p:spTree>
    <p:extLst>
      <p:ext uri="{BB962C8B-B14F-4D97-AF65-F5344CB8AC3E}">
        <p14:creationId xmlns:p14="http://schemas.microsoft.com/office/powerpoint/2010/main" val="66596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an example that I wrote for a pretend town, but I used some language from different grants that I've read and tried to come up with something that might be helpful. I'll read the example out loud. </a:t>
            </a:r>
          </a:p>
          <a:p>
            <a:r>
              <a:rPr lang="en-US">
                <a:cs typeface="Calibri"/>
              </a:rPr>
              <a:t>So, I know that everything on your MAC grants has to be concise and you have a lot of information to fill in. But I would keep in mind how many points this environmental justice section is worth. It's okay to not know what displacement might look like or how it might occur, but preparing, planning, and implementing strategies to measure and minimize displacement is really important. A little formula that you can follow to keep this section succinct and also convey how important EJ is to your community </a:t>
            </a:r>
          </a:p>
          <a:p>
            <a:pPr marL="228600" indent="-228600">
              <a:buAutoNum type="arabicParenR"/>
            </a:pPr>
            <a:r>
              <a:rPr lang="en-US">
                <a:cs typeface="Calibri"/>
              </a:rPr>
              <a:t>Name and identify displacement: a lot of grants that I've read through didn't even include the word "displacement", they may have talked about related topics or tried to skirt around it, but you'll do better if you openly discuss displacement, show that you have an understand, and explain what you’re going to minimize it </a:t>
            </a:r>
          </a:p>
          <a:p>
            <a:pPr marL="228600" indent="-228600">
              <a:buAutoNum type="arabicParenR"/>
            </a:pPr>
            <a:r>
              <a:rPr lang="en-US">
                <a:cs typeface="Calibri"/>
              </a:rPr>
              <a:t>List a specific strategy or write a little about the anti-displacement plan that you think suits your community </a:t>
            </a:r>
          </a:p>
          <a:p>
            <a:pPr marL="228600" indent="-228600">
              <a:buAutoNum type="arabicParenR"/>
            </a:pPr>
            <a:r>
              <a:rPr lang="en-US">
                <a:cs typeface="Calibri"/>
              </a:rPr>
              <a:t>Through your writing, acknowledge the importance of protecting current residents and the importance of EJ</a:t>
            </a:r>
          </a:p>
          <a:p>
            <a:pPr marL="228600" indent="-228600">
              <a:buAutoNum type="arabicParenR"/>
            </a:pPr>
            <a:endParaRPr lang="en-US">
              <a:cs typeface="Calibri"/>
            </a:endParaRPr>
          </a:p>
          <a:p>
            <a:r>
              <a:rPr lang="en-US">
                <a:cs typeface="Calibri"/>
              </a:rPr>
              <a:t>The EPA wants to give grants to communities that are passionate about environmental justice, about meaningful community engagement, about redevelopment projects that support underserved populations, and especially now, about minimizing displacement. (KM)</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4817B9AF-5683-4FFE-B832-3A0CB11EC501}" type="slidenum">
              <a:rPr lang="en-US" smtClean="0"/>
              <a:t>17</a:t>
            </a:fld>
            <a:endParaRPr lang="en-US"/>
          </a:p>
        </p:txBody>
      </p:sp>
    </p:spTree>
    <p:extLst>
      <p:ext uri="{BB962C8B-B14F-4D97-AF65-F5344CB8AC3E}">
        <p14:creationId xmlns:p14="http://schemas.microsoft.com/office/powerpoint/2010/main" val="331594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today's webinar, we'll be doing a brief overview of MAC Grants, defining displacement and summarizing the issue, giving examples of what it looks like and how it impacts communities, and how this all relates to the brownfields redevelopment process. We will also be going over the grant writing guidelines. More specifically, we'll look at Section 2a of the Narrative which discusses environmental justice and minimizing displacement. We will provide some pointers on writing that section and go into some specific anti-displacement strategies that you can write about on the grants and implement into your own communities. We'll have a few discussion questions along the way and conclude with an example of writing about displacement on the MAC grants. There will time at the end for a Q&amp;A. (RP)</a:t>
            </a:r>
          </a:p>
        </p:txBody>
      </p:sp>
      <p:sp>
        <p:nvSpPr>
          <p:cNvPr id="4" name="Slide Number Placeholder 3"/>
          <p:cNvSpPr>
            <a:spLocks noGrp="1"/>
          </p:cNvSpPr>
          <p:nvPr>
            <p:ph type="sldNum" sz="quarter" idx="5"/>
          </p:nvPr>
        </p:nvSpPr>
        <p:spPr/>
        <p:txBody>
          <a:bodyPr/>
          <a:lstStyle/>
          <a:p>
            <a:fld id="{4817B9AF-5683-4FFE-B832-3A0CB11EC501}" type="slidenum">
              <a:rPr lang="en-US" smtClean="0"/>
              <a:t>2</a:t>
            </a:fld>
            <a:endParaRPr lang="en-US"/>
          </a:p>
        </p:txBody>
      </p:sp>
    </p:spTree>
    <p:extLst>
      <p:ext uri="{BB962C8B-B14F-4D97-AF65-F5344CB8AC3E}">
        <p14:creationId xmlns:p14="http://schemas.microsoft.com/office/powerpoint/2010/main" val="296499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Community-wide assessment grants are for communities beginning to address their brownfields challenges and the funding can be used to assess multiple sites within a municipality, start a brownfields inventory, develop site-specific cleanup plans, or conduct community engagement efforts related to local brownfields sites. </a:t>
            </a:r>
          </a:p>
          <a:p>
            <a:r>
              <a:rPr lang="en-US">
                <a:cs typeface="Calibri"/>
              </a:rPr>
              <a:t>Assessment Coalition Grants include several different partners. They must be led by the state, county government, or regional planning commission. Coalitions can include 2-4 communities or non-profit organizations that don't have the capacity to handle a brownfields grants themselves. </a:t>
            </a:r>
            <a:endParaRPr lang="en-US">
              <a:ea typeface="Calibri"/>
              <a:cs typeface="Calibri"/>
            </a:endParaRPr>
          </a:p>
          <a:p>
            <a:r>
              <a:rPr lang="en-US">
                <a:cs typeface="Calibri"/>
              </a:rPr>
              <a:t>Cleanup grants are for communities with confirmed brownfields sites and people applying for this grant must be the owners of the site. Applicants can request 500,000, 2 million, or 5 million to cleanup one or multiple sites, but the awards for 500,000 are a lot more common and accessible. </a:t>
            </a:r>
            <a:endParaRPr lang="en-US">
              <a:ea typeface="Calibri"/>
              <a:cs typeface="Calibri"/>
            </a:endParaRPr>
          </a:p>
          <a:p>
            <a:r>
              <a:rPr lang="en-US">
                <a:cs typeface="Calibri"/>
              </a:rPr>
              <a:t>Multipurpose grants are a bit harder to come by. They can use the funds for assessment and cleanup activities in a specific target area over a period of 5 years. EPA requires that the funds are used for a Phase II site assessment, a brownfield site cleanup, and the development of a reuse plan if you don't have one already. (RP)</a:t>
            </a:r>
            <a:endParaRPr lang="en-US">
              <a:ea typeface="Calibri"/>
              <a:cs typeface="Calibri"/>
            </a:endParaRPr>
          </a:p>
        </p:txBody>
      </p:sp>
      <p:sp>
        <p:nvSpPr>
          <p:cNvPr id="4" name="Slide Number Placeholder 3"/>
          <p:cNvSpPr>
            <a:spLocks noGrp="1"/>
          </p:cNvSpPr>
          <p:nvPr>
            <p:ph type="sldNum" sz="quarter" idx="5"/>
          </p:nvPr>
        </p:nvSpPr>
        <p:spPr/>
        <p:txBody>
          <a:bodyPr/>
          <a:lstStyle/>
          <a:p>
            <a:fld id="{4817B9AF-5683-4FFE-B832-3A0CB11EC501}" type="slidenum">
              <a:rPr lang="en-US" smtClean="0"/>
              <a:t>3</a:t>
            </a:fld>
            <a:endParaRPr lang="en-US"/>
          </a:p>
        </p:txBody>
      </p:sp>
    </p:spTree>
    <p:extLst>
      <p:ext uri="{BB962C8B-B14F-4D97-AF65-F5344CB8AC3E}">
        <p14:creationId xmlns:p14="http://schemas.microsoft.com/office/powerpoint/2010/main" val="130722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be talking about displacement in the context of neighborhoods and communities, and the first thing to know is that there are actually three different kinds of displacement: direct, indirect, and cultural. </a:t>
            </a:r>
          </a:p>
          <a:p>
            <a:endParaRPr lang="en-US"/>
          </a:p>
          <a:p>
            <a:r>
              <a:rPr lang="en-US"/>
              <a:t>Sometimes households are forced to move because they are evicted, facing environmental hazards in their neighborhood, or because of redevelopment projects where homes or apartment buildings are torn down to make way for new and more expensive development. We call this </a:t>
            </a:r>
            <a:r>
              <a:rPr lang="en-US" b="1" i="1"/>
              <a:t>direct displacement</a:t>
            </a:r>
            <a:r>
              <a:rPr lang="en-US"/>
              <a:t>—people who lived in these homes and neighborhoods are forced to relocate. </a:t>
            </a:r>
            <a:endParaRPr lang="en-US">
              <a:ea typeface="Calibri"/>
              <a:cs typeface="Calibri"/>
            </a:endParaRPr>
          </a:p>
          <a:p>
            <a:endParaRPr lang="en-US">
              <a:ea typeface="Calibri"/>
              <a:cs typeface="Calibri"/>
            </a:endParaRPr>
          </a:p>
          <a:p>
            <a:r>
              <a:rPr lang="en-US" b="1" i="1"/>
              <a:t>Indirect displacement</a:t>
            </a:r>
            <a:r>
              <a:rPr lang="en-US"/>
              <a:t> occurs when households can no longer afford to stay in their homes because of increasing rents. When rents get too high for families, especially for people of color and low-income households, they may feel like they have no other choice but to move to more affordable neighborhoods. As a result, people lose access to their social networks, jobs, schools, places of worship, and other amenities that are important to them.  (RP)</a:t>
            </a:r>
          </a:p>
          <a:p>
            <a:endParaRPr lang="en-US">
              <a:ea typeface="Calibri"/>
              <a:cs typeface="Calibri"/>
            </a:endParaRPr>
          </a:p>
          <a:p>
            <a:r>
              <a:rPr lang="en-US">
                <a:ea typeface="Calibri"/>
                <a:cs typeface="Calibri"/>
              </a:rPr>
              <a:t>Direct and indirect displacement both lead to cultural displacement, which refers to broad, impactful neighborhood changes as people and businesses are priced out. In most cases, it is low-income populations, people of color, Black and Brown-owned businesses being forced to leave while higher-income, White residents move into the neighborhood and the businesses shift and change to meet their new customer base. Displacement also affects older people, and we see a lot of young, college educated professionals moving into these gentrifying neighborhoods. </a:t>
            </a:r>
          </a:p>
        </p:txBody>
      </p:sp>
      <p:sp>
        <p:nvSpPr>
          <p:cNvPr id="4" name="Slide Number Placeholder 3"/>
          <p:cNvSpPr>
            <a:spLocks noGrp="1"/>
          </p:cNvSpPr>
          <p:nvPr>
            <p:ph type="sldNum" sz="quarter" idx="5"/>
          </p:nvPr>
        </p:nvSpPr>
        <p:spPr/>
        <p:txBody>
          <a:bodyPr/>
          <a:lstStyle/>
          <a:p>
            <a:fld id="{4817B9AF-5683-4FFE-B832-3A0CB11EC501}" type="slidenum">
              <a:rPr lang="en-US" smtClean="0"/>
              <a:t>4</a:t>
            </a:fld>
            <a:endParaRPr lang="en-US"/>
          </a:p>
        </p:txBody>
      </p:sp>
    </p:spTree>
    <p:extLst>
      <p:ext uri="{BB962C8B-B14F-4D97-AF65-F5344CB8AC3E}">
        <p14:creationId xmlns:p14="http://schemas.microsoft.com/office/powerpoint/2010/main" val="70789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People often get the terms gentrification and displacement confused or use them interchangeably, so we briefly wanted to clarify what exactly these words refer to. As we discussed in the last slide, displacement is the forced relocation of existing residents and businesses from their neighborhoods and communities. Gentrification is the process of neighborhoods changing when places of low real estate value are redeveloped or revitalized into places of high real estate value. This usually attracts new businesses and new residents, usually that are from higher-income backgrounds. Gentrification often leads to displacement, but it does not have to and that is why the EPA has put more of an emphasize on minimizing displacement this year in the grants. There is a big sentiment in these gentrified communities of "now that the neighborhood is nice, why can't I live here?" </a:t>
            </a:r>
          </a:p>
          <a:p>
            <a:endParaRPr lang="en-US">
              <a:ea typeface="Calibri"/>
              <a:cs typeface="Calibri"/>
            </a:endParaRPr>
          </a:p>
          <a:p>
            <a:r>
              <a:rPr lang="en-US">
                <a:ea typeface="Calibri"/>
                <a:cs typeface="Calibri"/>
              </a:rPr>
              <a:t>The goal is not to stop gentrification or prevent our brownfields redevelopment projects from happening, but to be aware of the impacts that they can have, create an anti-displacement plan, and prioritize the needs of existing community members and small, local businesses.  (RP)</a:t>
            </a:r>
          </a:p>
        </p:txBody>
      </p:sp>
      <p:sp>
        <p:nvSpPr>
          <p:cNvPr id="4" name="Slide Number Placeholder 3"/>
          <p:cNvSpPr>
            <a:spLocks noGrp="1"/>
          </p:cNvSpPr>
          <p:nvPr>
            <p:ph type="sldNum" sz="quarter" idx="5"/>
          </p:nvPr>
        </p:nvSpPr>
        <p:spPr/>
        <p:txBody>
          <a:bodyPr/>
          <a:lstStyle/>
          <a:p>
            <a:fld id="{4817B9AF-5683-4FFE-B832-3A0CB11EC501}" type="slidenum">
              <a:rPr lang="en-US" smtClean="0"/>
              <a:t>5</a:t>
            </a:fld>
            <a:endParaRPr lang="en-US"/>
          </a:p>
        </p:txBody>
      </p:sp>
    </p:spTree>
    <p:extLst>
      <p:ext uri="{BB962C8B-B14F-4D97-AF65-F5344CB8AC3E}">
        <p14:creationId xmlns:p14="http://schemas.microsoft.com/office/powerpoint/2010/main" val="382828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now we'd like to ask... (question on slide) (RP)</a:t>
            </a:r>
          </a:p>
        </p:txBody>
      </p:sp>
      <p:sp>
        <p:nvSpPr>
          <p:cNvPr id="4" name="Slide Number Placeholder 3"/>
          <p:cNvSpPr>
            <a:spLocks noGrp="1"/>
          </p:cNvSpPr>
          <p:nvPr>
            <p:ph type="sldNum" sz="quarter" idx="5"/>
          </p:nvPr>
        </p:nvSpPr>
        <p:spPr/>
        <p:txBody>
          <a:bodyPr/>
          <a:lstStyle/>
          <a:p>
            <a:fld id="{4817B9AF-5683-4FFE-B832-3A0CB11EC501}" type="slidenum">
              <a:rPr lang="en-US" smtClean="0"/>
              <a:t>6</a:t>
            </a:fld>
            <a:endParaRPr lang="en-US"/>
          </a:p>
        </p:txBody>
      </p:sp>
    </p:spTree>
    <p:extLst>
      <p:ext uri="{BB962C8B-B14F-4D97-AF65-F5344CB8AC3E}">
        <p14:creationId xmlns:p14="http://schemas.microsoft.com/office/powerpoint/2010/main" val="244619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a basic overview of displacement and some the key points of the issue. So we already know that displacement is the forced relocation of a community's existing residents and businesses. </a:t>
            </a:r>
            <a:endParaRPr lang="en-US"/>
          </a:p>
          <a:p>
            <a:r>
              <a:rPr lang="en-US">
                <a:ea typeface="Calibri"/>
                <a:cs typeface="Calibri"/>
              </a:rPr>
              <a:t>We haven't yet gone over who it impacts, and these include our typical sensitive populations. People of color, low-income populations, groups with low educational attainment, adults over 65, and families (especially single parent families) with young children are the most vulnerable to displacement. </a:t>
            </a:r>
          </a:p>
          <a:p>
            <a:r>
              <a:rPr lang="en-US">
                <a:ea typeface="Calibri"/>
                <a:cs typeface="Calibri"/>
              </a:rPr>
              <a:t>Looking at where displacement occurs – it's most commonly in urban areas and major cities. In Connecticut, we see displacement in Hartford, in Bridgeport, in New Haven; in Rhode Island, Providence is very gentrified and seeing residents being displaced. Boston, Massachusetts is one of the most gentrified cities in the country. Displacement is everywhere, and New England is by no means immune. </a:t>
            </a:r>
            <a:r>
              <a:rPr lang="en-US" i="1">
                <a:ea typeface="Calibri"/>
                <a:cs typeface="Calibri"/>
              </a:rPr>
              <a:t>There have also been records of displacement in Portsmouth, NH, Portland, ME, and Burlington, VT.</a:t>
            </a:r>
            <a:r>
              <a:rPr lang="en-US">
                <a:ea typeface="Calibri"/>
                <a:cs typeface="Calibri"/>
              </a:rPr>
              <a:t> This is not a comprehensive list, just a few examples to put displacement in New England into perspective. </a:t>
            </a:r>
          </a:p>
          <a:p>
            <a:r>
              <a:rPr lang="en-US">
                <a:ea typeface="Calibri"/>
                <a:cs typeface="Calibri"/>
              </a:rPr>
              <a:t>The term "displacement" was coined in the 1960s and it's been on the rise ever since, with lots of different examples throughout history. Displacement frequently occurs as a result of gentrification, revitalization initiatives in communities, or redevelopment projects, BUT IT DOES NOT HAVE TO HAPPEN (AND WE WILL LATER BE TALKING ABOUT STRATEGIES TO MITIGATE DISPLACEMENT) which is why this is a really important conversation to have for brownfields redevelopment. </a:t>
            </a:r>
          </a:p>
          <a:p>
            <a:r>
              <a:rPr lang="en-US">
                <a:ea typeface="Calibri"/>
                <a:cs typeface="Calibri"/>
              </a:rPr>
              <a:t>Why does displacement occur? Some of the drivers include rising costs of living and housing, lack of affordable housing options, redlining and other discriminatory policies, and neighborhood revitalization  (RP)</a:t>
            </a:r>
          </a:p>
        </p:txBody>
      </p:sp>
      <p:sp>
        <p:nvSpPr>
          <p:cNvPr id="4" name="Slide Number Placeholder 3"/>
          <p:cNvSpPr>
            <a:spLocks noGrp="1"/>
          </p:cNvSpPr>
          <p:nvPr>
            <p:ph type="sldNum" sz="quarter" idx="5"/>
          </p:nvPr>
        </p:nvSpPr>
        <p:spPr/>
        <p:txBody>
          <a:bodyPr/>
          <a:lstStyle/>
          <a:p>
            <a:fld id="{4817B9AF-5683-4FFE-B832-3A0CB11EC501}" type="slidenum">
              <a:rPr lang="en-US" smtClean="0"/>
              <a:t>7</a:t>
            </a:fld>
            <a:endParaRPr lang="en-US"/>
          </a:p>
        </p:txBody>
      </p:sp>
    </p:spTree>
    <p:extLst>
      <p:ext uri="{BB962C8B-B14F-4D97-AF65-F5344CB8AC3E}">
        <p14:creationId xmlns:p14="http://schemas.microsoft.com/office/powerpoint/2010/main" val="290306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Displacement goes back to the 1960s - here are just a few examples of this trend throughout the country. </a:t>
            </a:r>
          </a:p>
          <a:p>
            <a:endParaRPr lang="en-US">
              <a:cs typeface="Calibri"/>
            </a:endParaRPr>
          </a:p>
          <a:p>
            <a:r>
              <a:rPr lang="en-US">
                <a:cs typeface="Calibri"/>
              </a:rPr>
              <a:t>Starting with Seattle, Washington in the 1960s... a Black entrepreneur bought land in the Central District of the city and other Black Americans followed to make this part of Seattle their home. Back in the 60s, this Central District had a 90% Black population but throughout the years, this district kept getting gentrified and Black people were being pushed out of their neighborhoods. In present day, 2023, the Central District of Seattle is 9% Black. That's an 81% decrease and it's also the destruction of culture, neighborhoods, social networks, and a place that a lot of people once thought of as home. </a:t>
            </a:r>
            <a:endParaRPr lang="en-US">
              <a:ea typeface="Calibri"/>
              <a:cs typeface="Calibri"/>
            </a:endParaRPr>
          </a:p>
          <a:p>
            <a:endParaRPr lang="en-US">
              <a:cs typeface="Calibri"/>
            </a:endParaRPr>
          </a:p>
          <a:p>
            <a:r>
              <a:rPr lang="en-US">
                <a:cs typeface="Calibri"/>
              </a:rPr>
              <a:t>In Portland, Oregon between 2000 and 2010, over 10,000 Black people were displaced from their neighborhoods within the city. And demographically, Portland has become one of the whitest cities in the county. Around 80% of their population is White. </a:t>
            </a:r>
          </a:p>
          <a:p>
            <a:endParaRPr lang="en-US">
              <a:cs typeface="Calibri"/>
            </a:endParaRPr>
          </a:p>
          <a:p>
            <a:r>
              <a:rPr lang="en-US">
                <a:cs typeface="Calibri"/>
              </a:rPr>
              <a:t>In New York City, Flushing, a neighborhood in Queens, was home to around 70% of New York's entire Asian population and a large majority of people of color. Displacement has been on the rise there for years, but in 2020, three developers came together and built luxury apartments and businesses in the neighborhood. Many residents have been displaced as a result, and those who are still managing to afford to live in the neighborhood have said that there's no chance they'll be able to stay there long-term. </a:t>
            </a:r>
            <a:endParaRPr lang="en-US">
              <a:ea typeface="Calibri"/>
              <a:cs typeface="Calibri"/>
            </a:endParaRPr>
          </a:p>
          <a:p>
            <a:endParaRPr lang="en-US">
              <a:cs typeface="Calibri"/>
            </a:endParaRPr>
          </a:p>
          <a:p>
            <a:r>
              <a:rPr lang="en-US">
                <a:cs typeface="Calibri"/>
              </a:rPr>
              <a:t>Los Angeles, CA is a huge example of a gentrified city leading to displaced residents. In the early 2000s, a lot of low-income neighborhoods were modernized or revitalized, which attracted young, higher-income renters to move in and forced the existing residents out. These residents have to move to neighborhoods that are even lower-income and this results in really dense, concentrated poverty which we'll talk more about on the next slide. </a:t>
            </a:r>
            <a:endParaRPr lang="en-US">
              <a:ea typeface="Calibri"/>
              <a:cs typeface="Calibri"/>
            </a:endParaRPr>
          </a:p>
          <a:p>
            <a:r>
              <a:rPr lang="en-US">
                <a:cs typeface="Calibri"/>
              </a:rPr>
              <a:t>Finally, in Atlanta, Georgia, 80,000 people in this city are currently at risk of displacement and facing housing insecurity. It's very evident that displacement is not an isolated incident, something that just recently started happening, or a trend specific to brownfields redevelopment. It's a systemic issue that's impacted millions of people that needs to be addressed in a lot of different spaces, including your MAC grants, which we'll talk about in just a few slides. (RP) </a:t>
            </a:r>
            <a:endParaRPr lang="en-US">
              <a:ea typeface="Calibri"/>
              <a:cs typeface="Calibri"/>
            </a:endParaRPr>
          </a:p>
        </p:txBody>
      </p:sp>
      <p:sp>
        <p:nvSpPr>
          <p:cNvPr id="4" name="Slide Number Placeholder 3"/>
          <p:cNvSpPr>
            <a:spLocks noGrp="1"/>
          </p:cNvSpPr>
          <p:nvPr>
            <p:ph type="sldNum" sz="quarter" idx="5"/>
          </p:nvPr>
        </p:nvSpPr>
        <p:spPr/>
        <p:txBody>
          <a:bodyPr/>
          <a:lstStyle/>
          <a:p>
            <a:fld id="{4817B9AF-5683-4FFE-B832-3A0CB11EC501}" type="slidenum">
              <a:rPr lang="en-US" smtClean="0"/>
              <a:t>8</a:t>
            </a:fld>
            <a:endParaRPr lang="en-US"/>
          </a:p>
        </p:txBody>
      </p:sp>
    </p:spTree>
    <p:extLst>
      <p:ext uri="{BB962C8B-B14F-4D97-AF65-F5344CB8AC3E}">
        <p14:creationId xmlns:p14="http://schemas.microsoft.com/office/powerpoint/2010/main" val="258914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statistics and facts that might help us understand displacement. Displacement disproportionately impacts Black and Brown communities, which is abundantly clear when we read that nationally, 73% of Black renters and 63% of Hispanic renters live in neighborhoods with a high risk of displacement. </a:t>
            </a:r>
          </a:p>
          <a:p>
            <a:r>
              <a:rPr lang="en-US"/>
              <a:t>As you all may know, we serve all of New England here at UConn TAB. This includes Boston, which is the 3rd most intensely gentrified city in the United States. </a:t>
            </a:r>
            <a:endParaRPr lang="en-US">
              <a:ea typeface="Calibri"/>
              <a:cs typeface="Calibri"/>
            </a:endParaRPr>
          </a:p>
          <a:p>
            <a:r>
              <a:rPr lang="en-US">
                <a:ea typeface="Calibri"/>
                <a:cs typeface="Calibri"/>
              </a:rPr>
              <a:t>Going into some of the impacts of displacement on communities – we see intensified, more concentrated poverty conditions as people are displaced into even lower-income neighborhoods. This is very limiting for economic mobility and opportunity, and it limits access to important resources and amenities, like schools, healthcare facilities, employment, places of worship, and other services. </a:t>
            </a:r>
          </a:p>
          <a:p>
            <a:r>
              <a:rPr lang="en-US">
                <a:ea typeface="Calibri"/>
                <a:cs typeface="Calibri"/>
              </a:rPr>
              <a:t>Displacement is a stressful and traumatizing event, and that's evident through the many negative impacts on physical health and mental health (as well as healthcare access). Displaced populations experience higher rates of depression and anxiety, cancer, cardiovascular disease, infant mortality and birth defects, and more. </a:t>
            </a:r>
          </a:p>
          <a:p>
            <a:r>
              <a:rPr lang="en-US">
                <a:ea typeface="Calibri"/>
                <a:cs typeface="Calibri"/>
              </a:rPr>
              <a:t>Displacement is incredibly harmful to communities, and all of this data goes to show why the EPA is focusing on protecting communities and keeping people in their neighborhoods this year on the grants. (RP)</a:t>
            </a:r>
          </a:p>
        </p:txBody>
      </p:sp>
      <p:sp>
        <p:nvSpPr>
          <p:cNvPr id="4" name="Slide Number Placeholder 3"/>
          <p:cNvSpPr>
            <a:spLocks noGrp="1"/>
          </p:cNvSpPr>
          <p:nvPr>
            <p:ph type="sldNum" sz="quarter" idx="5"/>
          </p:nvPr>
        </p:nvSpPr>
        <p:spPr/>
        <p:txBody>
          <a:bodyPr/>
          <a:lstStyle/>
          <a:p>
            <a:fld id="{4817B9AF-5683-4FFE-B832-3A0CB11EC501}" type="slidenum">
              <a:rPr lang="en-US" smtClean="0"/>
              <a:t>9</a:t>
            </a:fld>
            <a:endParaRPr lang="en-US"/>
          </a:p>
        </p:txBody>
      </p:sp>
    </p:spTree>
    <p:extLst>
      <p:ext uri="{BB962C8B-B14F-4D97-AF65-F5344CB8AC3E}">
        <p14:creationId xmlns:p14="http://schemas.microsoft.com/office/powerpoint/2010/main" val="59688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045" y="5808268"/>
            <a:ext cx="1322713" cy="91320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373" y="6375010"/>
            <a:ext cx="1657350" cy="346465"/>
          </a:xfrm>
          <a:prstGeom prst="rect">
            <a:avLst/>
          </a:prstGeom>
        </p:spPr>
      </p:pic>
    </p:spTree>
    <p:extLst>
      <p:ext uri="{BB962C8B-B14F-4D97-AF65-F5344CB8AC3E}">
        <p14:creationId xmlns:p14="http://schemas.microsoft.com/office/powerpoint/2010/main" val="344420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1853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345695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pic>
        <p:nvPicPr>
          <p:cNvPr id="7" name="Picture 6">
            <a:extLst>
              <a:ext uri="{FF2B5EF4-FFF2-40B4-BE49-F238E27FC236}">
                <a16:creationId xmlns:a16="http://schemas.microsoft.com/office/drawing/2014/main" id="{29857AB4-44CA-4918-B276-5B0E8E10F0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046" y="5808270"/>
            <a:ext cx="1322713" cy="913207"/>
          </a:xfrm>
          <a:prstGeom prst="rect">
            <a:avLst/>
          </a:prstGeom>
        </p:spPr>
      </p:pic>
      <p:pic>
        <p:nvPicPr>
          <p:cNvPr id="8" name="Picture 7">
            <a:extLst>
              <a:ext uri="{FF2B5EF4-FFF2-40B4-BE49-F238E27FC236}">
                <a16:creationId xmlns:a16="http://schemas.microsoft.com/office/drawing/2014/main" id="{38408589-26E4-41E7-92BC-6EEBBB17E8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373" y="6375012"/>
            <a:ext cx="1657350" cy="346465"/>
          </a:xfrm>
          <a:prstGeom prst="rect">
            <a:avLst/>
          </a:prstGeom>
        </p:spPr>
      </p:pic>
    </p:spTree>
    <p:extLst>
      <p:ext uri="{BB962C8B-B14F-4D97-AF65-F5344CB8AC3E}">
        <p14:creationId xmlns:p14="http://schemas.microsoft.com/office/powerpoint/2010/main" val="112198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pic>
        <p:nvPicPr>
          <p:cNvPr id="7" name="Picture 6">
            <a:extLst>
              <a:ext uri="{FF2B5EF4-FFF2-40B4-BE49-F238E27FC236}">
                <a16:creationId xmlns:a16="http://schemas.microsoft.com/office/drawing/2014/main" id="{BD670B22-F54E-434D-B3DE-EE7EFDB56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100" y="5853116"/>
            <a:ext cx="1322713" cy="913207"/>
          </a:xfrm>
          <a:prstGeom prst="rect">
            <a:avLst/>
          </a:prstGeom>
        </p:spPr>
      </p:pic>
      <p:pic>
        <p:nvPicPr>
          <p:cNvPr id="8" name="Picture 7">
            <a:extLst>
              <a:ext uri="{FF2B5EF4-FFF2-40B4-BE49-F238E27FC236}">
                <a16:creationId xmlns:a16="http://schemas.microsoft.com/office/drawing/2014/main" id="{EF12010C-FF48-47F4-8522-C0C862FEF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5949" y="6365682"/>
            <a:ext cx="1657350" cy="346465"/>
          </a:xfrm>
          <a:prstGeom prst="rect">
            <a:avLst/>
          </a:prstGeom>
        </p:spPr>
      </p:pic>
    </p:spTree>
    <p:extLst>
      <p:ext uri="{BB962C8B-B14F-4D97-AF65-F5344CB8AC3E}">
        <p14:creationId xmlns:p14="http://schemas.microsoft.com/office/powerpoint/2010/main" val="198142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53729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FADA3D-DD97-4EB7-BBC2-350A0705770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4657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FADA3D-DD97-4EB7-BBC2-350A0705770D}"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46839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FADA3D-DD97-4EB7-BBC2-350A0705770D}"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810039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ADA3D-DD97-4EB7-BBC2-350A0705770D}"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39940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ADA3D-DD97-4EB7-BBC2-350A0705770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303870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171" y="0"/>
            <a:ext cx="7886700" cy="1325563"/>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628650" y="1501776"/>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099" y="5853114"/>
            <a:ext cx="1322713" cy="91320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5949" y="6365680"/>
            <a:ext cx="1657350" cy="346465"/>
          </a:xfrm>
          <a:prstGeom prst="rect">
            <a:avLst/>
          </a:prstGeom>
        </p:spPr>
      </p:pic>
    </p:spTree>
    <p:extLst>
      <p:ext uri="{BB962C8B-B14F-4D97-AF65-F5344CB8AC3E}">
        <p14:creationId xmlns:p14="http://schemas.microsoft.com/office/powerpoint/2010/main" val="3998895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ADA3D-DD97-4EB7-BBC2-350A0705770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4236893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4195969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378923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FADA3D-DD97-4EB7-BBC2-350A0705770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01025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FADA3D-DD97-4EB7-BBC2-350A0705770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410860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FADA3D-DD97-4EB7-BBC2-350A0705770D}"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95515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FADA3D-DD97-4EB7-BBC2-350A0705770D}"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7828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ADA3D-DD97-4EB7-BBC2-350A0705770D}"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31512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FADA3D-DD97-4EB7-BBC2-350A0705770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97784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FADA3D-DD97-4EB7-BBC2-350A0705770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6105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ADA3D-DD97-4EB7-BBC2-350A0705770D}" type="datetimeFigureOut">
              <a:rPr lang="en-US" smtClean="0"/>
              <a:t>10/18/2023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DB3AC-D6AC-4D80-B23D-9F5500BD6F22}" type="slidenum">
              <a:rPr lang="en-US" smtClean="0"/>
              <a:t>‹#›</a:t>
            </a:fld>
            <a:endParaRPr lang="en-US"/>
          </a:p>
        </p:txBody>
      </p:sp>
    </p:spTree>
    <p:extLst>
      <p:ext uri="{BB962C8B-B14F-4D97-AF65-F5344CB8AC3E}">
        <p14:creationId xmlns:p14="http://schemas.microsoft.com/office/powerpoint/2010/main" val="1514535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ADA3D-DD97-4EB7-BBC2-350A0705770D}" type="datetimeFigureOut">
              <a:rPr lang="en-US" smtClean="0"/>
              <a:t>10/18/2023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DB3AC-D6AC-4D80-B23D-9F5500BD6F22}" type="slidenum">
              <a:rPr lang="en-US" smtClean="0"/>
              <a:t>‹#›</a:t>
            </a:fld>
            <a:endParaRPr lang="en-US"/>
          </a:p>
        </p:txBody>
      </p:sp>
    </p:spTree>
    <p:extLst>
      <p:ext uri="{BB962C8B-B14F-4D97-AF65-F5344CB8AC3E}">
        <p14:creationId xmlns:p14="http://schemas.microsoft.com/office/powerpoint/2010/main" val="37047727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10D1B069.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rupal.parekh@uconn.edu" TargetMode="External"/><Relationship Id="rId7" Type="http://schemas.openxmlformats.org/officeDocument/2006/relationships/image" Target="../media/image11.jpeg"/><Relationship Id="rId2" Type="http://schemas.openxmlformats.org/officeDocument/2006/relationships/hyperlink" Target="https://tab.program.uconn.edu/"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mailto:uconn-tab@uconn.edu" TargetMode="External"/><Relationship Id="rId4" Type="http://schemas.openxmlformats.org/officeDocument/2006/relationships/hyperlink" Target="mailto:katherine.Malgioglio@uconn.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thrivinginplaceslc.org/displacement#:~:text=Indirect%20displacement%20occurs%20when%20households,homes%20because%20of%20increasing%20rent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90_6827931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www.cdc.gov/healthyplaces/healthtopics/gentrification.htm" TargetMode="External"/><Relationship Id="rId5" Type="http://schemas.openxmlformats.org/officeDocument/2006/relationships/hyperlink" Target="https://ncrc.org/gentrification20/" TargetMode="External"/><Relationship Id="rId4" Type="http://schemas.openxmlformats.org/officeDocument/2006/relationships/hyperlink" Target="https://www.urbandisplacement.org/maps/housing-precarity-risk-mod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Picture 3" descr="A picture containing grass, outdoor, nature&#10;&#10;Description automatically generated">
            <a:extLst>
              <a:ext uri="{FF2B5EF4-FFF2-40B4-BE49-F238E27FC236}">
                <a16:creationId xmlns:a16="http://schemas.microsoft.com/office/drawing/2014/main" id="{DC347863-33AB-A8E6-6E98-EBE178DA739C}"/>
              </a:ext>
            </a:extLst>
          </p:cNvPr>
          <p:cNvPicPr>
            <a:picLocks noChangeAspect="1"/>
          </p:cNvPicPr>
          <p:nvPr/>
        </p:nvPicPr>
        <p:blipFill rotWithShape="1">
          <a:blip r:embed="rId4" cstate="print">
            <a:alphaModFix amt="60000"/>
            <a:extLst>
              <a:ext uri="{28A0092B-C50C-407E-A947-70E740481C1C}">
                <a14:useLocalDpi xmlns:a14="http://schemas.microsoft.com/office/drawing/2010/main" val="0"/>
              </a:ext>
            </a:extLst>
          </a:blip>
          <a:srcRect r="10999" b="-1"/>
          <a:stretch/>
        </p:blipFill>
        <p:spPr>
          <a:xfrm>
            <a:off x="20" y="0"/>
            <a:ext cx="9143980" cy="6857990"/>
          </a:xfrm>
          <a:prstGeom prst="rect">
            <a:avLst/>
          </a:prstGeom>
        </p:spPr>
      </p:pic>
      <p:sp>
        <p:nvSpPr>
          <p:cNvPr id="2" name="Title 1"/>
          <p:cNvSpPr>
            <a:spLocks noGrp="1"/>
          </p:cNvSpPr>
          <p:nvPr>
            <p:ph type="ctrTitle"/>
          </p:nvPr>
        </p:nvSpPr>
        <p:spPr>
          <a:xfrm>
            <a:off x="898635" y="1406850"/>
            <a:ext cx="7346728" cy="2220775"/>
          </a:xfrm>
        </p:spPr>
        <p:txBody>
          <a:bodyPr anchor="ctr">
            <a:normAutofit/>
          </a:bodyPr>
          <a:lstStyle/>
          <a:p>
            <a:r>
              <a:rPr lang="en-US" sz="4500">
                <a:solidFill>
                  <a:srgbClr val="FFFFFF"/>
                </a:solidFill>
                <a:latin typeface="Calibri"/>
                <a:ea typeface="Calibri"/>
                <a:cs typeface="Calibri"/>
              </a:rPr>
              <a:t>EPA MAC Grants: Displacement</a:t>
            </a:r>
          </a:p>
        </p:txBody>
      </p:sp>
      <p:sp>
        <p:nvSpPr>
          <p:cNvPr id="3" name="Subtitle 2"/>
          <p:cNvSpPr>
            <a:spLocks noGrp="1"/>
          </p:cNvSpPr>
          <p:nvPr>
            <p:ph type="subTitle" idx="1"/>
          </p:nvPr>
        </p:nvSpPr>
        <p:spPr>
          <a:xfrm>
            <a:off x="619432" y="4340762"/>
            <a:ext cx="7919884" cy="2384503"/>
          </a:xfrm>
        </p:spPr>
        <p:txBody>
          <a:bodyPr vert="horz" lIns="91440" tIns="45720" rIns="91440" bIns="45720" rtlCol="0" anchor="t">
            <a:normAutofit fontScale="92500" lnSpcReduction="20000"/>
          </a:bodyPr>
          <a:lstStyle/>
          <a:p>
            <a:pPr algn="l">
              <a:lnSpc>
                <a:spcPct val="100000"/>
              </a:lnSpc>
            </a:pPr>
            <a:endParaRPr lang="en-US" sz="2200" i="1">
              <a:solidFill>
                <a:srgbClr val="FFFFFF"/>
              </a:solidFill>
              <a:latin typeface="Calibri" panose="020F0502020204030204" pitchFamily="34" charset="0"/>
              <a:cs typeface="Calibri" panose="020F0502020204030204" pitchFamily="34" charset="0"/>
            </a:endParaRPr>
          </a:p>
          <a:p>
            <a:pPr algn="l">
              <a:lnSpc>
                <a:spcPct val="100000"/>
              </a:lnSpc>
            </a:pPr>
            <a:r>
              <a:rPr lang="en-US" sz="2200" b="1" i="1">
                <a:solidFill>
                  <a:srgbClr val="FFFFFF"/>
                </a:solidFill>
                <a:latin typeface="Calibri"/>
                <a:cs typeface="Calibri"/>
              </a:rPr>
              <a:t>Katie </a:t>
            </a:r>
            <a:r>
              <a:rPr lang="en-US" sz="2200" b="1" i="1" err="1">
                <a:solidFill>
                  <a:srgbClr val="FFFFFF"/>
                </a:solidFill>
                <a:latin typeface="Calibri"/>
                <a:cs typeface="Calibri"/>
              </a:rPr>
              <a:t>Malgioglio</a:t>
            </a:r>
            <a:r>
              <a:rPr lang="en-US" sz="2200" b="1" i="1">
                <a:solidFill>
                  <a:srgbClr val="FFFFFF"/>
                </a:solidFill>
                <a:latin typeface="Calibri"/>
                <a:cs typeface="Calibri"/>
              </a:rPr>
              <a:t>, MSW</a:t>
            </a:r>
            <a:r>
              <a:rPr lang="en-US" sz="2200" i="1">
                <a:solidFill>
                  <a:srgbClr val="FFFFFF"/>
                </a:solidFill>
                <a:latin typeface="Calibri"/>
                <a:cs typeface="Calibri"/>
              </a:rPr>
              <a:t>: UConn TAB Community Liaison &amp; Community Engagement Coordinator</a:t>
            </a:r>
            <a:endParaRPr lang="en-US" sz="2200" i="1">
              <a:solidFill>
                <a:srgbClr val="FFFFFF"/>
              </a:solidFill>
              <a:latin typeface="Calibri"/>
              <a:ea typeface="Calibri"/>
              <a:cs typeface="Calibri"/>
            </a:endParaRPr>
          </a:p>
          <a:p>
            <a:pPr algn="l">
              <a:lnSpc>
                <a:spcPct val="100000"/>
              </a:lnSpc>
            </a:pPr>
            <a:r>
              <a:rPr lang="en-US" sz="2000" b="1" i="1">
                <a:solidFill>
                  <a:srgbClr val="FFFFFF"/>
                </a:solidFill>
                <a:latin typeface="Calibri"/>
                <a:cs typeface="Calibri"/>
              </a:rPr>
              <a:t>Rupal Parekh, PhD</a:t>
            </a:r>
            <a:r>
              <a:rPr lang="en-US" sz="2000" i="1">
                <a:solidFill>
                  <a:srgbClr val="FFFFFF"/>
                </a:solidFill>
                <a:latin typeface="Calibri"/>
                <a:cs typeface="Calibri"/>
              </a:rPr>
              <a:t>: Assistant Professor, UConn School of Social Work &amp; UConn TAB Community Engagement Coordinator</a:t>
            </a:r>
            <a:endParaRPr lang="en-US" sz="2000"/>
          </a:p>
          <a:p>
            <a:pPr algn="l">
              <a:lnSpc>
                <a:spcPct val="100000"/>
              </a:lnSpc>
            </a:pPr>
            <a:r>
              <a:rPr lang="en-US" sz="2200" i="1">
                <a:solidFill>
                  <a:srgbClr val="FFFFFF"/>
                </a:solidFill>
                <a:latin typeface="Calibri"/>
                <a:cs typeface="Calibri"/>
              </a:rPr>
              <a:t>University of Connecticut</a:t>
            </a:r>
            <a:endParaRPr lang="en-US" sz="2200" i="1">
              <a:solidFill>
                <a:srgbClr val="FFFFFF"/>
              </a:solidFill>
              <a:latin typeface="Calibri"/>
              <a:ea typeface="Calibri"/>
              <a:cs typeface="Calibri"/>
            </a:endParaRPr>
          </a:p>
          <a:p>
            <a:pPr>
              <a:lnSpc>
                <a:spcPct val="110000"/>
              </a:lnSpc>
            </a:pPr>
            <a:r>
              <a:rPr lang="en-US" sz="1600">
                <a:solidFill>
                  <a:srgbClr val="00B050"/>
                </a:solidFill>
                <a:latin typeface="Alegreya"/>
              </a:rPr>
              <a:t>October 18, 2023</a:t>
            </a:r>
            <a:endParaRPr lang="en-US" sz="1600" b="0" i="0">
              <a:solidFill>
                <a:srgbClr val="00B050"/>
              </a:solidFill>
              <a:effectLst/>
              <a:latin typeface="Alegreya"/>
            </a:endParaRPr>
          </a:p>
        </p:txBody>
      </p:sp>
      <p:sp>
        <p:nvSpPr>
          <p:cNvPr id="6" name="TextBox 5">
            <a:extLst>
              <a:ext uri="{FF2B5EF4-FFF2-40B4-BE49-F238E27FC236}">
                <a16:creationId xmlns:a16="http://schemas.microsoft.com/office/drawing/2014/main" id="{8118E7E0-F673-5AF3-141B-2B38B8336975}"/>
              </a:ext>
            </a:extLst>
          </p:cNvPr>
          <p:cNvSpPr txBox="1"/>
          <p:nvPr/>
        </p:nvSpPr>
        <p:spPr>
          <a:xfrm>
            <a:off x="898634" y="324381"/>
            <a:ext cx="7502590" cy="523220"/>
          </a:xfrm>
          <a:prstGeom prst="rect">
            <a:avLst/>
          </a:prstGeom>
          <a:noFill/>
        </p:spPr>
        <p:txBody>
          <a:bodyPr wrap="square">
            <a:spAutoFit/>
          </a:bodyPr>
          <a:lstStyle/>
          <a:p>
            <a:r>
              <a:rPr lang="en-US" sz="2800">
                <a:solidFill>
                  <a:srgbClr val="FFFFFF"/>
                </a:solidFill>
                <a:latin typeface="Calibri" panose="020F0502020204030204" pitchFamily="34" charset="0"/>
                <a:cs typeface="Calibri" panose="020F0502020204030204" pitchFamily="34" charset="0"/>
              </a:rPr>
              <a:t>Technical Assistance for Brownfields EPA Region 1 </a:t>
            </a:r>
            <a:endParaRPr lang="en-US" sz="2800"/>
          </a:p>
        </p:txBody>
      </p:sp>
      <p:pic>
        <p:nvPicPr>
          <p:cNvPr id="7" name="Picture 6" descr="A logo with a tree and black text&#10;&#10;Description automatically generated">
            <a:extLst>
              <a:ext uri="{FF2B5EF4-FFF2-40B4-BE49-F238E27FC236}">
                <a16:creationId xmlns:a16="http://schemas.microsoft.com/office/drawing/2014/main" id="{5044DB69-3B7A-D462-5A57-613BEA67F824}"/>
              </a:ext>
            </a:extLst>
          </p:cNvPr>
          <p:cNvPicPr>
            <a:picLocks noChangeAspect="1"/>
          </p:cNvPicPr>
          <p:nvPr/>
        </p:nvPicPr>
        <p:blipFill>
          <a:blip r:embed="rId5"/>
          <a:stretch>
            <a:fillRect/>
          </a:stretch>
        </p:blipFill>
        <p:spPr>
          <a:xfrm>
            <a:off x="7591425" y="6005079"/>
            <a:ext cx="1556905" cy="853788"/>
          </a:xfrm>
          <a:prstGeom prst="rect">
            <a:avLst/>
          </a:prstGeom>
        </p:spPr>
      </p:pic>
    </p:spTree>
    <p:extLst>
      <p:ext uri="{BB962C8B-B14F-4D97-AF65-F5344CB8AC3E}">
        <p14:creationId xmlns:p14="http://schemas.microsoft.com/office/powerpoint/2010/main" val="282177641"/>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34BF-F7F0-4378-E634-334A75615066}"/>
              </a:ext>
            </a:extLst>
          </p:cNvPr>
          <p:cNvSpPr>
            <a:spLocks noGrp="1"/>
          </p:cNvSpPr>
          <p:nvPr>
            <p:ph type="title"/>
          </p:nvPr>
        </p:nvSpPr>
        <p:spPr>
          <a:xfrm>
            <a:off x="398612" y="115744"/>
            <a:ext cx="8346775" cy="1339940"/>
          </a:xfrm>
        </p:spPr>
        <p:txBody>
          <a:bodyPr vert="horz" lIns="91440" tIns="45720" rIns="91440" bIns="45720" rtlCol="0" anchor="t">
            <a:normAutofit/>
          </a:bodyPr>
          <a:lstStyle/>
          <a:p>
            <a:pPr algn="ctr"/>
            <a:r>
              <a:rPr lang="en-US" sz="3600" b="1">
                <a:solidFill>
                  <a:schemeClr val="accent4"/>
                </a:solidFill>
                <a:latin typeface="Calibri"/>
                <a:ea typeface="+mj-lt"/>
                <a:cs typeface="+mj-lt"/>
              </a:rPr>
              <a:t>Displacement and Brownfields Redevelopment</a:t>
            </a:r>
            <a:endParaRPr lang="en-US" b="1">
              <a:solidFill>
                <a:schemeClr val="accent4"/>
              </a:solidFill>
              <a:latin typeface="Calibri"/>
              <a:ea typeface="Calibri"/>
              <a:cs typeface="Calibri"/>
            </a:endParaRPr>
          </a:p>
        </p:txBody>
      </p:sp>
      <p:sp>
        <p:nvSpPr>
          <p:cNvPr id="3" name="Content Placeholder 2">
            <a:extLst>
              <a:ext uri="{FF2B5EF4-FFF2-40B4-BE49-F238E27FC236}">
                <a16:creationId xmlns:a16="http://schemas.microsoft.com/office/drawing/2014/main" id="{79E216F7-AB77-6068-9D21-AB7CCBD74E24}"/>
              </a:ext>
            </a:extLst>
          </p:cNvPr>
          <p:cNvSpPr>
            <a:spLocks noGrp="1"/>
          </p:cNvSpPr>
          <p:nvPr>
            <p:ph idx="1"/>
          </p:nvPr>
        </p:nvSpPr>
        <p:spPr>
          <a:xfrm>
            <a:off x="700537" y="1250531"/>
            <a:ext cx="7886700" cy="4495111"/>
          </a:xfrm>
        </p:spPr>
        <p:txBody>
          <a:bodyPr vert="horz" lIns="91440" tIns="45720" rIns="91440" bIns="45720" rtlCol="0" anchor="t">
            <a:noAutofit/>
          </a:bodyPr>
          <a:lstStyle/>
          <a:p>
            <a:pPr marL="0" indent="0">
              <a:buNone/>
            </a:pPr>
            <a:r>
              <a:rPr lang="en-US" sz="2400">
                <a:latin typeface="Calibri"/>
                <a:ea typeface="Calibri"/>
                <a:cs typeface="Calibri"/>
              </a:rPr>
              <a:t>Brownfields redevelopment can present opportunity and transformation within communities, but the process can also present challenges:</a:t>
            </a:r>
          </a:p>
          <a:p>
            <a:pPr lvl="1">
              <a:buFont typeface="Calibri" panose="020B0604020202020204" pitchFamily="34" charset="0"/>
              <a:buChar char="-"/>
            </a:pPr>
            <a:r>
              <a:rPr lang="en-US" sz="2000">
                <a:latin typeface="Calibri"/>
                <a:ea typeface="Calibri"/>
                <a:cs typeface="Calibri"/>
              </a:rPr>
              <a:t>Complex regulations</a:t>
            </a:r>
          </a:p>
          <a:p>
            <a:pPr lvl="1">
              <a:buFont typeface="Calibri" panose="020B0604020202020204" pitchFamily="34" charset="0"/>
              <a:buChar char="-"/>
            </a:pPr>
            <a:r>
              <a:rPr lang="en-US" sz="2000">
                <a:latin typeface="Calibri"/>
                <a:ea typeface="Calibri"/>
                <a:cs typeface="Calibri"/>
              </a:rPr>
              <a:t>Limited capacity within local government </a:t>
            </a:r>
          </a:p>
          <a:p>
            <a:pPr lvl="1">
              <a:buFont typeface="Calibri" panose="020B0604020202020204" pitchFamily="34" charset="0"/>
              <a:buChar char="-"/>
            </a:pPr>
            <a:r>
              <a:rPr lang="en-US" sz="2000" b="1">
                <a:latin typeface="Calibri"/>
                <a:ea typeface="Calibri"/>
                <a:cs typeface="Calibri"/>
              </a:rPr>
              <a:t>Revitalized brownfields can increase taxes and cost of living, leading to possibility of displacement </a:t>
            </a:r>
            <a:endParaRPr lang="en-US" sz="2000" b="1">
              <a:latin typeface="Calibri" panose="020F0502020204030204" pitchFamily="34" charset="0"/>
              <a:ea typeface="Calibri"/>
              <a:cs typeface="Calibri" panose="020F0502020204030204" pitchFamily="34" charset="0"/>
            </a:endParaRPr>
          </a:p>
          <a:p>
            <a:pPr lvl="1">
              <a:buFont typeface="Calibri" panose="020B0604020202020204" pitchFamily="34" charset="0"/>
              <a:buChar char="-"/>
            </a:pPr>
            <a:endParaRPr lang="en-US" sz="2000">
              <a:latin typeface="Calibri" panose="020F0502020204030204" pitchFamily="34" charset="0"/>
              <a:ea typeface="Calibri"/>
              <a:cs typeface="Calibri" panose="020F0502020204030204" pitchFamily="34" charset="0"/>
            </a:endParaRPr>
          </a:p>
          <a:p>
            <a:pPr marL="0" indent="0">
              <a:buNone/>
            </a:pPr>
            <a:r>
              <a:rPr lang="en-US" sz="2400">
                <a:latin typeface="Calibri"/>
                <a:ea typeface="Calibri"/>
                <a:cs typeface="Calibri"/>
              </a:rPr>
              <a:t>Brownfields redevelopment should aim to promote equity, advance environmental justice, and minimize community displacement by protecting culture, residents, and small businesses</a:t>
            </a:r>
            <a:endParaRPr lang="en-US" sz="2400">
              <a:latin typeface="Calibri" panose="020F0502020204030204" pitchFamily="34" charset="0"/>
              <a:ea typeface="Calibri"/>
              <a:cs typeface="Calibri" panose="020F0502020204030204" pitchFamily="34" charset="0"/>
            </a:endParaRPr>
          </a:p>
          <a:p>
            <a:pPr lvl="1">
              <a:buFont typeface="Calibri" panose="020B0604020202020204" pitchFamily="34" charset="0"/>
              <a:buChar char="-"/>
            </a:pPr>
            <a:endParaRPr lang="en-US" sz="2000">
              <a:latin typeface="Calibri" panose="020F0502020204030204" pitchFamily="34" charset="0"/>
              <a:ea typeface="Calibri"/>
              <a:cs typeface="Calibri" panose="020F0502020204030204" pitchFamily="34" charset="0"/>
            </a:endParaRPr>
          </a:p>
          <a:p>
            <a:pPr lvl="1">
              <a:buFont typeface="Calibri" panose="020B0604020202020204" pitchFamily="34" charset="0"/>
              <a:buChar char="-"/>
            </a:pPr>
            <a:endParaRPr lang="en-US" sz="200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5730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9A28-1FD0-D938-79AB-987D891090A9}"/>
              </a:ext>
            </a:extLst>
          </p:cNvPr>
          <p:cNvSpPr>
            <a:spLocks noGrp="1"/>
          </p:cNvSpPr>
          <p:nvPr>
            <p:ph type="title"/>
          </p:nvPr>
        </p:nvSpPr>
        <p:spPr>
          <a:xfrm>
            <a:off x="628650" y="-28596"/>
            <a:ext cx="7886700" cy="1325563"/>
          </a:xfrm>
        </p:spPr>
        <p:txBody>
          <a:bodyPr>
            <a:normAutofit/>
          </a:bodyPr>
          <a:lstStyle/>
          <a:p>
            <a:pPr algn="ctr"/>
            <a:r>
              <a:rPr lang="en-US" sz="3600" b="1">
                <a:solidFill>
                  <a:srgbClr val="00B050"/>
                </a:solidFill>
                <a:latin typeface="Calibri"/>
                <a:cs typeface="Calibri"/>
              </a:rPr>
              <a:t>Section II of Narrative</a:t>
            </a:r>
            <a:endParaRPr lang="en-US">
              <a:latin typeface="Calibri"/>
              <a:cs typeface="Calibri"/>
            </a:endParaRPr>
          </a:p>
        </p:txBody>
      </p:sp>
      <p:grpSp>
        <p:nvGrpSpPr>
          <p:cNvPr id="4" name="Google Shape;138;p20">
            <a:extLst>
              <a:ext uri="{FF2B5EF4-FFF2-40B4-BE49-F238E27FC236}">
                <a16:creationId xmlns:a16="http://schemas.microsoft.com/office/drawing/2014/main" id="{7F6D0DFE-D432-8B95-C948-51650149DFB8}"/>
              </a:ext>
            </a:extLst>
          </p:cNvPr>
          <p:cNvGrpSpPr/>
          <p:nvPr/>
        </p:nvGrpSpPr>
        <p:grpSpPr>
          <a:xfrm>
            <a:off x="507693" y="1296967"/>
            <a:ext cx="8412480" cy="4264065"/>
            <a:chOff x="0" y="43636"/>
            <a:chExt cx="10515600" cy="4264065"/>
          </a:xfrm>
        </p:grpSpPr>
        <p:sp>
          <p:nvSpPr>
            <p:cNvPr id="5" name="Google Shape;139;p20">
              <a:extLst>
                <a:ext uri="{FF2B5EF4-FFF2-40B4-BE49-F238E27FC236}">
                  <a16:creationId xmlns:a16="http://schemas.microsoft.com/office/drawing/2014/main" id="{0732EA3D-0B5C-FF3A-D50A-C1E557F78222}"/>
                </a:ext>
              </a:extLst>
            </p:cNvPr>
            <p:cNvSpPr/>
            <p:nvPr/>
          </p:nvSpPr>
          <p:spPr>
            <a:xfrm>
              <a:off x="0" y="43636"/>
              <a:ext cx="10515600" cy="887445"/>
            </a:xfrm>
            <a:prstGeom prst="roundRect">
              <a:avLst>
                <a:gd name="adj" fmla="val 16667"/>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0;p20">
              <a:extLst>
                <a:ext uri="{FF2B5EF4-FFF2-40B4-BE49-F238E27FC236}">
                  <a16:creationId xmlns:a16="http://schemas.microsoft.com/office/drawing/2014/main" id="{2C1723F4-3E19-BBBF-500A-2F97BEBB0103}"/>
                </a:ext>
              </a:extLst>
            </p:cNvPr>
            <p:cNvSpPr txBox="1"/>
            <p:nvPr/>
          </p:nvSpPr>
          <p:spPr>
            <a:xfrm>
              <a:off x="43321" y="86957"/>
              <a:ext cx="10428958" cy="800803"/>
            </a:xfrm>
            <a:prstGeom prst="rect">
              <a:avLst/>
            </a:prstGeom>
            <a:solidFill>
              <a:schemeClr val="accent3">
                <a:alpha val="42000"/>
              </a:schemeClr>
            </a:solid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a. Community Need</a:t>
              </a:r>
              <a:endParaRPr/>
            </a:p>
          </p:txBody>
        </p:sp>
        <p:sp>
          <p:nvSpPr>
            <p:cNvPr id="7" name="Google Shape;141;p20">
              <a:extLst>
                <a:ext uri="{FF2B5EF4-FFF2-40B4-BE49-F238E27FC236}">
                  <a16:creationId xmlns:a16="http://schemas.microsoft.com/office/drawing/2014/main" id="{7647B85B-2DE4-E0F4-5AAB-783B16143033}"/>
                </a:ext>
              </a:extLst>
            </p:cNvPr>
            <p:cNvSpPr/>
            <p:nvPr/>
          </p:nvSpPr>
          <p:spPr>
            <a:xfrm>
              <a:off x="0" y="931081"/>
              <a:ext cx="10515600" cy="995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2;p20">
              <a:extLst>
                <a:ext uri="{FF2B5EF4-FFF2-40B4-BE49-F238E27FC236}">
                  <a16:creationId xmlns:a16="http://schemas.microsoft.com/office/drawing/2014/main" id="{4A926D63-B788-0EB2-2065-98110EBA461E}"/>
                </a:ext>
              </a:extLst>
            </p:cNvPr>
            <p:cNvSpPr txBox="1"/>
            <p:nvPr/>
          </p:nvSpPr>
          <p:spPr>
            <a:xfrm>
              <a:off x="0" y="931081"/>
              <a:ext cx="10515600" cy="995670"/>
            </a:xfrm>
            <a:prstGeom prst="rect">
              <a:avLst/>
            </a:prstGeom>
            <a:noFill/>
            <a:ln>
              <a:noFill/>
            </a:ln>
          </p:spPr>
          <p:txBody>
            <a:bodyPr spcFirstLastPara="1" wrap="square" lIns="333850" tIns="46975" rIns="263125" bIns="46975" anchor="t" anchorCtr="0">
              <a:noAutofit/>
            </a:bodyPr>
            <a:lstStyle/>
            <a:p>
              <a:pPr marL="514350" lvl="1" indent="-514350">
                <a:lnSpc>
                  <a:spcPct val="90000"/>
                </a:lnSpc>
                <a:buClr>
                  <a:schemeClr val="dk1"/>
                </a:buClr>
                <a:buSzPts val="2900"/>
                <a:buAutoNum type="romanLcPeriod"/>
              </a:pPr>
              <a:r>
                <a:rPr lang="en-US" sz="2400" b="0" i="0" u="none" strike="noStrike" cap="none">
                  <a:solidFill>
                    <a:schemeClr val="dk1"/>
                  </a:solidFill>
                  <a:latin typeface="Calibri"/>
                  <a:ea typeface="Calibri"/>
                  <a:cs typeface="Calibri"/>
                  <a:sym typeface="Calibri"/>
                </a:rPr>
                <a:t>The Community’s Need for </a:t>
              </a:r>
              <a:r>
                <a:rPr lang="en-US" sz="2400">
                  <a:solidFill>
                    <a:schemeClr val="dk1"/>
                  </a:solidFill>
                  <a:latin typeface="Calibri"/>
                  <a:ea typeface="Calibri"/>
                  <a:cs typeface="Calibri"/>
                  <a:sym typeface="Calibri"/>
                </a:rPr>
                <a:t>Funding</a:t>
              </a:r>
              <a:endParaRPr lang="en-US" sz="2400">
                <a:solidFill>
                  <a:schemeClr val="dk1"/>
                </a:solidFill>
                <a:latin typeface="Arial"/>
                <a:ea typeface="Calibri"/>
                <a:cs typeface="Arial"/>
              </a:endParaRPr>
            </a:p>
            <a:p>
              <a:pPr marL="514350" marR="0" lvl="1" indent="-514350" algn="l">
                <a:lnSpc>
                  <a:spcPct val="90000"/>
                </a:lnSpc>
                <a:spcBef>
                  <a:spcPts val="0"/>
                </a:spcBef>
                <a:spcAft>
                  <a:spcPts val="0"/>
                </a:spcAft>
                <a:buClr>
                  <a:srgbClr val="000000"/>
                </a:buClr>
                <a:buSzPts val="2900"/>
                <a:buAutoNum type="romanLcPeriod"/>
              </a:pPr>
              <a:r>
                <a:rPr lang="en-US" sz="2400">
                  <a:solidFill>
                    <a:schemeClr val="dk1"/>
                  </a:solidFill>
                  <a:latin typeface="Calibri"/>
                  <a:ea typeface="Calibri"/>
                  <a:cs typeface="Calibri"/>
                  <a:sym typeface="Calibri"/>
                </a:rPr>
                <a:t>Threats</a:t>
              </a:r>
              <a:r>
                <a:rPr lang="en-US" sz="2400" b="0" i="0" u="none" strike="noStrike" cap="none">
                  <a:solidFill>
                    <a:schemeClr val="dk1"/>
                  </a:solidFill>
                  <a:latin typeface="Calibri"/>
                  <a:ea typeface="Calibri"/>
                  <a:cs typeface="Calibri"/>
                  <a:sym typeface="Calibri"/>
                </a:rPr>
                <a:t> to Sensitive Populations</a:t>
              </a:r>
              <a:endParaRPr lang="en-US" sz="2400" b="0" i="0" u="none" strike="noStrike" cap="none">
                <a:solidFill>
                  <a:schemeClr val="dk1"/>
                </a:solidFill>
                <a:latin typeface="Calibri"/>
                <a:ea typeface="Calibri"/>
                <a:cs typeface="Calibri"/>
              </a:endParaRPr>
            </a:p>
            <a:p>
              <a:pPr marL="971550" lvl="2" indent="-514350">
                <a:lnSpc>
                  <a:spcPct val="90000"/>
                </a:lnSpc>
                <a:buClr>
                  <a:srgbClr val="000000"/>
                </a:buClr>
                <a:buSzPts val="2900"/>
                <a:buAutoNum type="arabicParenR"/>
              </a:pPr>
              <a:r>
                <a:rPr lang="en-US" sz="2400">
                  <a:solidFill>
                    <a:schemeClr val="dk1"/>
                  </a:solidFill>
                  <a:latin typeface="Calibri"/>
                  <a:ea typeface="Calibri"/>
                  <a:cs typeface="Calibri"/>
                </a:rPr>
                <a:t>Health or Welfare of Sensitive Populations (5 pts)</a:t>
              </a:r>
            </a:p>
            <a:p>
              <a:pPr marL="971550" lvl="2" indent="-514350">
                <a:lnSpc>
                  <a:spcPct val="90000"/>
                </a:lnSpc>
                <a:buClr>
                  <a:srgbClr val="000000"/>
                </a:buClr>
                <a:buSzPts val="2900"/>
                <a:buAutoNum type="arabicParenR"/>
              </a:pPr>
              <a:r>
                <a:rPr lang="en-US" sz="2400">
                  <a:solidFill>
                    <a:schemeClr val="dk1"/>
                  </a:solidFill>
                  <a:latin typeface="Calibri"/>
                  <a:ea typeface="Calibri"/>
                  <a:cs typeface="Calibri"/>
                </a:rPr>
                <a:t>Greater than Normal Incidence of Disease and Adverse Health Conditions (5pts)</a:t>
              </a:r>
            </a:p>
            <a:p>
              <a:pPr marL="971550" lvl="2" indent="-514350">
                <a:lnSpc>
                  <a:spcPct val="90000"/>
                </a:lnSpc>
                <a:buClr>
                  <a:srgbClr val="000000"/>
                </a:buClr>
                <a:buSzPts val="2900"/>
                <a:buAutoNum type="arabicParenR"/>
              </a:pPr>
              <a:r>
                <a:rPr lang="en-US" sz="2400">
                  <a:solidFill>
                    <a:schemeClr val="dk1"/>
                  </a:solidFill>
                  <a:latin typeface="Calibri"/>
                  <a:ea typeface="Calibri"/>
                  <a:cs typeface="Calibri"/>
                </a:rPr>
                <a:t>Environmental Justice (10 pts)</a:t>
              </a:r>
            </a:p>
            <a:p>
              <a:pPr marL="1428750" lvl="3" indent="-514350">
                <a:lnSpc>
                  <a:spcPct val="90000"/>
                </a:lnSpc>
                <a:buClr>
                  <a:srgbClr val="000000"/>
                </a:buClr>
                <a:buSzPts val="2900"/>
                <a:buAutoNum type="alphaLcParenR"/>
              </a:pPr>
              <a:r>
                <a:rPr lang="en-US" sz="2400">
                  <a:solidFill>
                    <a:schemeClr val="dk1"/>
                  </a:solidFill>
                  <a:latin typeface="Calibri"/>
                  <a:ea typeface="Calibri"/>
                  <a:cs typeface="Calibri"/>
                </a:rPr>
                <a:t>Identification of EJ Issues</a:t>
              </a:r>
            </a:p>
            <a:p>
              <a:pPr marL="1428750" lvl="3" indent="-514350">
                <a:lnSpc>
                  <a:spcPct val="90000"/>
                </a:lnSpc>
                <a:buClr>
                  <a:srgbClr val="000000"/>
                </a:buClr>
                <a:buSzPts val="2900"/>
                <a:buAutoNum type="alphaLcParenR"/>
              </a:pPr>
              <a:r>
                <a:rPr lang="en-US" sz="2400" b="1">
                  <a:solidFill>
                    <a:schemeClr val="accent3">
                      <a:lumMod val="75000"/>
                    </a:schemeClr>
                  </a:solidFill>
                  <a:latin typeface="Calibri"/>
                  <a:ea typeface="Calibri"/>
                  <a:cs typeface="Calibri"/>
                </a:rPr>
                <a:t>Advancing EJ: discuss how [this grant] will advance environmental justice and minimize displacement of residents and/or businesses in underserved communities in the target area</a:t>
              </a:r>
            </a:p>
            <a:p>
              <a:pPr marL="971550" lvl="2" indent="-514350">
                <a:lnSpc>
                  <a:spcPct val="90000"/>
                </a:lnSpc>
                <a:buClr>
                  <a:srgbClr val="000000"/>
                </a:buClr>
                <a:buSzPts val="2900"/>
                <a:buAutoNum type="romanLcPeriod"/>
              </a:pPr>
              <a:endParaRPr lang="en-US" sz="2900">
                <a:solidFill>
                  <a:schemeClr val="dk1"/>
                </a:solidFill>
                <a:latin typeface="Calibri"/>
                <a:ea typeface="Calibri"/>
                <a:cs typeface="Calibri"/>
              </a:endParaRPr>
            </a:p>
          </p:txBody>
        </p:sp>
        <p:sp>
          <p:nvSpPr>
            <p:cNvPr id="11" name="Google Shape;145;p20">
              <a:extLst>
                <a:ext uri="{FF2B5EF4-FFF2-40B4-BE49-F238E27FC236}">
                  <a16:creationId xmlns:a16="http://schemas.microsoft.com/office/drawing/2014/main" id="{8D84FFA6-229F-24CA-FD64-E6B905D47309}"/>
                </a:ext>
              </a:extLst>
            </p:cNvPr>
            <p:cNvSpPr/>
            <p:nvPr/>
          </p:nvSpPr>
          <p:spPr>
            <a:xfrm>
              <a:off x="0" y="2814196"/>
              <a:ext cx="10515600" cy="14935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49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34BF-F7F0-4378-E634-334A75615066}"/>
              </a:ext>
            </a:extLst>
          </p:cNvPr>
          <p:cNvSpPr>
            <a:spLocks noGrp="1"/>
          </p:cNvSpPr>
          <p:nvPr>
            <p:ph type="title"/>
          </p:nvPr>
        </p:nvSpPr>
        <p:spPr>
          <a:xfrm>
            <a:off x="398612" y="365126"/>
            <a:ext cx="8346775" cy="1339940"/>
          </a:xfrm>
        </p:spPr>
        <p:txBody>
          <a:bodyPr vert="horz" lIns="91440" tIns="45720" rIns="91440" bIns="45720" rtlCol="0" anchor="t">
            <a:normAutofit/>
          </a:bodyPr>
          <a:lstStyle/>
          <a:p>
            <a:pPr algn="ctr"/>
            <a:r>
              <a:rPr lang="en-US" sz="3600" b="1">
                <a:solidFill>
                  <a:schemeClr val="accent4"/>
                </a:solidFill>
                <a:latin typeface="Calibri"/>
                <a:ea typeface="+mj-lt"/>
                <a:cs typeface="+mj-lt"/>
              </a:rPr>
              <a:t>Displacement and Environmental Justice</a:t>
            </a:r>
            <a:endParaRPr lang="en-US" b="1">
              <a:solidFill>
                <a:schemeClr val="accent4"/>
              </a:solidFill>
              <a:latin typeface="Calibri"/>
              <a:cs typeface="Calibri"/>
            </a:endParaRPr>
          </a:p>
          <a:p>
            <a:pPr algn="ctr"/>
            <a:endParaRPr lang="en-US" b="1">
              <a:solidFill>
                <a:schemeClr val="accent4"/>
              </a:solidFill>
              <a:latin typeface="Calibri"/>
              <a:cs typeface="Calibri"/>
            </a:endParaRPr>
          </a:p>
        </p:txBody>
      </p:sp>
      <p:sp>
        <p:nvSpPr>
          <p:cNvPr id="3" name="Content Placeholder 2">
            <a:extLst>
              <a:ext uri="{FF2B5EF4-FFF2-40B4-BE49-F238E27FC236}">
                <a16:creationId xmlns:a16="http://schemas.microsoft.com/office/drawing/2014/main" id="{79E216F7-AB77-6068-9D21-AB7CCBD74E24}"/>
              </a:ext>
            </a:extLst>
          </p:cNvPr>
          <p:cNvSpPr>
            <a:spLocks noGrp="1"/>
          </p:cNvSpPr>
          <p:nvPr>
            <p:ph idx="1"/>
          </p:nvPr>
        </p:nvSpPr>
        <p:spPr>
          <a:xfrm>
            <a:off x="301816" y="944845"/>
            <a:ext cx="8551235" cy="4495111"/>
          </a:xfrm>
        </p:spPr>
        <p:txBody>
          <a:bodyPr vert="horz" lIns="91440" tIns="45720" rIns="91440" bIns="45720" rtlCol="0" anchor="t">
            <a:noAutofit/>
          </a:bodyPr>
          <a:lstStyle/>
          <a:p>
            <a:pPr marL="0" indent="0">
              <a:buNone/>
            </a:pPr>
            <a:r>
              <a:rPr lang="en-US" sz="2000" b="1">
                <a:solidFill>
                  <a:srgbClr val="000000"/>
                </a:solidFill>
                <a:latin typeface="Calibri"/>
                <a:ea typeface="Calibri"/>
                <a:cs typeface="Calibri"/>
              </a:rPr>
              <a:t>EPA Definition</a:t>
            </a:r>
            <a:r>
              <a:rPr lang="en-US" sz="2000">
                <a:solidFill>
                  <a:srgbClr val="000000"/>
                </a:solidFill>
                <a:latin typeface="Calibri"/>
                <a:ea typeface="Calibri"/>
                <a:cs typeface="Calibri"/>
              </a:rPr>
              <a:t>: "Environmental justice is the fair treatment and meaningful involvement of all people regardless of race, color, national origin, or income, with respect to the development, implementation, and enforcement of environmental laws, regulations, and policies. This goal will be achieved when everyone enjoys:  </a:t>
            </a:r>
            <a:endParaRPr lang="en-US" sz="2000">
              <a:cs typeface="Arial"/>
            </a:endParaRPr>
          </a:p>
          <a:p>
            <a:pPr lvl="1">
              <a:buFont typeface="Courier New" panose="020B0604020202020204" pitchFamily="34" charset="0"/>
              <a:buChar char="o"/>
            </a:pPr>
            <a:r>
              <a:rPr lang="en-US" sz="2000">
                <a:solidFill>
                  <a:srgbClr val="000000"/>
                </a:solidFill>
                <a:latin typeface="Calibri"/>
                <a:ea typeface="Calibri"/>
                <a:cs typeface="Calibri"/>
              </a:rPr>
              <a:t>The same degree of protection from environmental and health hazards, and</a:t>
            </a:r>
            <a:endParaRPr lang="en-US" sz="2000">
              <a:solidFill>
                <a:srgbClr val="000000"/>
              </a:solidFill>
              <a:latin typeface="Arial"/>
              <a:ea typeface="Calibri"/>
              <a:cs typeface="Arial"/>
            </a:endParaRPr>
          </a:p>
          <a:p>
            <a:pPr lvl="1">
              <a:buFont typeface="Courier New" panose="020B0604020202020204" pitchFamily="34" charset="0"/>
              <a:buChar char="o"/>
            </a:pPr>
            <a:r>
              <a:rPr lang="en-US" sz="2000" b="1">
                <a:solidFill>
                  <a:srgbClr val="000000"/>
                </a:solidFill>
                <a:latin typeface="Calibri"/>
                <a:ea typeface="Calibri"/>
                <a:cs typeface="Calibri"/>
              </a:rPr>
              <a:t>Equal access to the decision-making process to have a healthy environment in which to live, learn, and work</a:t>
            </a:r>
            <a:r>
              <a:rPr lang="en-US" sz="2000">
                <a:solidFill>
                  <a:srgbClr val="000000"/>
                </a:solidFill>
                <a:latin typeface="Calibri"/>
                <a:ea typeface="Calibri"/>
                <a:cs typeface="Calibri"/>
              </a:rPr>
              <a:t>."</a:t>
            </a:r>
            <a:endParaRPr lang="en-US" sz="2000">
              <a:cs typeface="Arial"/>
            </a:endParaRPr>
          </a:p>
          <a:p>
            <a:pPr marL="457200" lvl="1" indent="0">
              <a:buNone/>
            </a:pPr>
            <a:endParaRPr lang="en-US" sz="2000">
              <a:latin typeface="Calibri"/>
              <a:ea typeface="Calibri"/>
              <a:cs typeface="Calibri"/>
            </a:endParaRPr>
          </a:p>
          <a:p>
            <a:pPr marL="457200" lvl="1" indent="0">
              <a:buNone/>
            </a:pPr>
            <a:endParaRPr lang="en-US" sz="2000">
              <a:latin typeface="Calibri"/>
              <a:ea typeface="Calibri"/>
              <a:cs typeface="Calibri"/>
            </a:endParaRPr>
          </a:p>
          <a:p>
            <a:pPr marL="0" indent="0">
              <a:buNone/>
            </a:pPr>
            <a:endParaRPr lang="en-US" sz="2400">
              <a:latin typeface="Calibri"/>
              <a:ea typeface="Calibri"/>
              <a:cs typeface="Calibri"/>
            </a:endParaRPr>
          </a:p>
          <a:p>
            <a:pPr marL="0" indent="0">
              <a:buNone/>
            </a:pPr>
            <a:endParaRPr lang="en-US" sz="2000">
              <a:latin typeface="Calibri"/>
              <a:ea typeface="Calibri"/>
              <a:cs typeface="Calibri"/>
            </a:endParaRPr>
          </a:p>
          <a:p>
            <a:pPr marL="0" indent="0">
              <a:buNone/>
            </a:pPr>
            <a:endParaRPr lang="en-US" sz="2000">
              <a:latin typeface="Calibri"/>
              <a:ea typeface="Calibri"/>
              <a:cs typeface="Calibri"/>
            </a:endParaRPr>
          </a:p>
          <a:p>
            <a:pPr marL="0" indent="0">
              <a:buNone/>
            </a:pPr>
            <a:endParaRPr lang="en-US" sz="2000">
              <a:latin typeface="Calibri"/>
              <a:ea typeface="Calibri"/>
              <a:cs typeface="Calibri"/>
            </a:endParaRPr>
          </a:p>
        </p:txBody>
      </p:sp>
      <p:pic>
        <p:nvPicPr>
          <p:cNvPr id="4" name="Picture 3" descr="The Scales of Gentrification">
            <a:extLst>
              <a:ext uri="{FF2B5EF4-FFF2-40B4-BE49-F238E27FC236}">
                <a16:creationId xmlns:a16="http://schemas.microsoft.com/office/drawing/2014/main" id="{A717CF9A-1A24-BEF5-EA5F-B88247594955}"/>
              </a:ext>
            </a:extLst>
          </p:cNvPr>
          <p:cNvPicPr>
            <a:picLocks noChangeAspect="1"/>
          </p:cNvPicPr>
          <p:nvPr/>
        </p:nvPicPr>
        <p:blipFill rotWithShape="1">
          <a:blip r:embed="rId3"/>
          <a:srcRect l="16744" t="10000" r="10698" b="14667"/>
          <a:stretch/>
        </p:blipFill>
        <p:spPr>
          <a:xfrm>
            <a:off x="5526273" y="3784659"/>
            <a:ext cx="2745393" cy="1988399"/>
          </a:xfrm>
          <a:prstGeom prst="rect">
            <a:avLst/>
          </a:prstGeom>
        </p:spPr>
      </p:pic>
      <p:sp>
        <p:nvSpPr>
          <p:cNvPr id="5" name="TextBox 4">
            <a:extLst>
              <a:ext uri="{FF2B5EF4-FFF2-40B4-BE49-F238E27FC236}">
                <a16:creationId xmlns:a16="http://schemas.microsoft.com/office/drawing/2014/main" id="{9397EC13-FD09-3FD7-C6AE-7D3DE1BBF54B}"/>
              </a:ext>
            </a:extLst>
          </p:cNvPr>
          <p:cNvSpPr txBox="1"/>
          <p:nvPr/>
        </p:nvSpPr>
        <p:spPr>
          <a:xfrm>
            <a:off x="392076" y="3801139"/>
            <a:ext cx="4638452" cy="1938992"/>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Calibri"/>
              </a:rPr>
              <a:t>Equal access to decision-making processes about environment and health </a:t>
            </a:r>
            <a:r>
              <a:rPr lang="en-US" sz="2000">
                <a:solidFill>
                  <a:schemeClr val="bg1"/>
                </a:solidFill>
                <a:latin typeface="Calibri"/>
              </a:rPr>
              <a:t>= residents and businesses being able to comfortably stay in their neighborhoods as brownfields are being revitalized and redeveloped </a:t>
            </a:r>
            <a:endParaRPr lang="en-US">
              <a:solidFill>
                <a:schemeClr val="bg1"/>
              </a:solidFill>
              <a:cs typeface="Arial"/>
            </a:endParaRPr>
          </a:p>
        </p:txBody>
      </p:sp>
    </p:spTree>
    <p:extLst>
      <p:ext uri="{BB962C8B-B14F-4D97-AF65-F5344CB8AC3E}">
        <p14:creationId xmlns:p14="http://schemas.microsoft.com/office/powerpoint/2010/main" val="212565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D00-79C5-8F27-CD97-BF9B55AF7CFF}"/>
              </a:ext>
            </a:extLst>
          </p:cNvPr>
          <p:cNvSpPr>
            <a:spLocks noGrp="1"/>
          </p:cNvSpPr>
          <p:nvPr>
            <p:ph type="title"/>
          </p:nvPr>
        </p:nvSpPr>
        <p:spPr>
          <a:xfrm>
            <a:off x="394429" y="121536"/>
            <a:ext cx="8355142" cy="1325563"/>
          </a:xfrm>
        </p:spPr>
        <p:txBody>
          <a:bodyPr>
            <a:normAutofit/>
          </a:bodyPr>
          <a:lstStyle/>
          <a:p>
            <a:pPr algn="ctr"/>
            <a:r>
              <a:rPr lang="en-US" sz="3600" b="1">
                <a:solidFill>
                  <a:schemeClr val="accent4"/>
                </a:solidFill>
                <a:latin typeface="Calibri"/>
                <a:cs typeface="Calibri"/>
              </a:rPr>
              <a:t>Discussing Displacement on MAC Grants (FY24)</a:t>
            </a:r>
            <a:endParaRPr lang="en-US">
              <a:solidFill>
                <a:schemeClr val="accent4"/>
              </a:solidFill>
              <a:latin typeface="Calibri"/>
              <a:cs typeface="Calibri"/>
            </a:endParaRPr>
          </a:p>
        </p:txBody>
      </p:sp>
      <p:sp>
        <p:nvSpPr>
          <p:cNvPr id="3" name="Content Placeholder 2">
            <a:extLst>
              <a:ext uri="{FF2B5EF4-FFF2-40B4-BE49-F238E27FC236}">
                <a16:creationId xmlns:a16="http://schemas.microsoft.com/office/drawing/2014/main" id="{8C23D892-1BA6-D148-47FF-631ED61060F2}"/>
              </a:ext>
            </a:extLst>
          </p:cNvPr>
          <p:cNvSpPr>
            <a:spLocks noGrp="1"/>
          </p:cNvSpPr>
          <p:nvPr>
            <p:ph idx="1"/>
          </p:nvPr>
        </p:nvSpPr>
        <p:spPr>
          <a:xfrm>
            <a:off x="618259" y="1441161"/>
            <a:ext cx="7793012" cy="4351338"/>
          </a:xfrm>
        </p:spPr>
        <p:txBody>
          <a:bodyPr vert="horz" lIns="91440" tIns="45720" rIns="91440" bIns="45720" rtlCol="0" anchor="t">
            <a:normAutofit fontScale="92500" lnSpcReduction="10000"/>
          </a:bodyPr>
          <a:lstStyle/>
          <a:p>
            <a:r>
              <a:rPr lang="en-US">
                <a:latin typeface="Calibri"/>
                <a:ea typeface="Calibri"/>
                <a:cs typeface="Arial"/>
              </a:rPr>
              <a:t>Identify displacement that will possibly occur </a:t>
            </a:r>
            <a:endParaRPr lang="en-US">
              <a:latin typeface="Calibri"/>
              <a:ea typeface="Calibri"/>
              <a:cs typeface="Calibri"/>
            </a:endParaRPr>
          </a:p>
          <a:p>
            <a:r>
              <a:rPr lang="en-US">
                <a:latin typeface="Calibri"/>
                <a:ea typeface="Calibri"/>
                <a:cs typeface="Arial"/>
              </a:rPr>
              <a:t>Measurement and Evaluation: develop metrics to evaluate displacement potential (property values, rent, vacancy rates, demographics)</a:t>
            </a:r>
            <a:endParaRPr lang="en-US">
              <a:latin typeface="Calibri"/>
              <a:ea typeface="Calibri"/>
              <a:cs typeface="Calibri"/>
            </a:endParaRPr>
          </a:p>
          <a:p>
            <a:r>
              <a:rPr lang="en-US">
                <a:latin typeface="Calibri"/>
                <a:ea typeface="Calibri"/>
                <a:cs typeface="Arial"/>
              </a:rPr>
              <a:t>Develop an anti-displacement plan that is tailored for your municipality </a:t>
            </a:r>
          </a:p>
          <a:p>
            <a:r>
              <a:rPr lang="en-US">
                <a:latin typeface="Calibri"/>
                <a:ea typeface="Calibri"/>
                <a:cs typeface="Arial"/>
              </a:rPr>
              <a:t>Acknowledge the connection between displacement and environmental justice</a:t>
            </a:r>
          </a:p>
          <a:p>
            <a:pPr lvl="1"/>
            <a:r>
              <a:rPr lang="en-US" sz="2200">
                <a:latin typeface="Calibri"/>
                <a:ea typeface="Calibri"/>
                <a:cs typeface="Arial"/>
              </a:rPr>
              <a:t>Prioritize sensitive, underserved populations </a:t>
            </a:r>
          </a:p>
          <a:p>
            <a:pPr lvl="1"/>
            <a:r>
              <a:rPr lang="en-US" sz="2000">
                <a:latin typeface="Calibri"/>
                <a:ea typeface="Calibri"/>
                <a:cs typeface="Arial"/>
              </a:rPr>
              <a:t>Protecting the rights of current residents, small businesses, and underserved groups in your community is advancing</a:t>
            </a:r>
            <a:r>
              <a:rPr lang="en-US" sz="2000" i="1">
                <a:latin typeface="Calibri"/>
                <a:ea typeface="Calibri"/>
                <a:cs typeface="Arial"/>
              </a:rPr>
              <a:t> </a:t>
            </a:r>
            <a:r>
              <a:rPr lang="en-US" sz="2000">
                <a:latin typeface="Calibri"/>
                <a:ea typeface="Calibri"/>
                <a:cs typeface="Arial"/>
              </a:rPr>
              <a:t>environmental justice!</a:t>
            </a:r>
            <a:endParaRPr lang="en-US" sz="2000">
              <a:latin typeface="Calibri"/>
              <a:ea typeface="Calibri"/>
              <a:cs typeface="Calibri"/>
            </a:endParaRPr>
          </a:p>
        </p:txBody>
      </p:sp>
    </p:spTree>
    <p:extLst>
      <p:ext uri="{BB962C8B-B14F-4D97-AF65-F5344CB8AC3E}">
        <p14:creationId xmlns:p14="http://schemas.microsoft.com/office/powerpoint/2010/main" val="112246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ACB0145-79A2-EFEC-9843-8F07E19F8669}"/>
              </a:ext>
            </a:extLst>
          </p:cNvPr>
          <p:cNvGraphicFramePr>
            <a:graphicFrameLocks noGrp="1"/>
          </p:cNvGraphicFramePr>
          <p:nvPr>
            <p:ph idx="1"/>
            <p:extLst>
              <p:ext uri="{D42A27DB-BD31-4B8C-83A1-F6EECF244321}">
                <p14:modId xmlns:p14="http://schemas.microsoft.com/office/powerpoint/2010/main" val="3780209962"/>
              </p:ext>
            </p:extLst>
          </p:nvPr>
        </p:nvGraphicFramePr>
        <p:xfrm>
          <a:off x="172489" y="1377834"/>
          <a:ext cx="8799023" cy="3852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43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grass, outdoor, nature&#10;&#10;Description automatically generated">
            <a:extLst>
              <a:ext uri="{FF2B5EF4-FFF2-40B4-BE49-F238E27FC236}">
                <a16:creationId xmlns:a16="http://schemas.microsoft.com/office/drawing/2014/main" id="{4753F470-4F99-BC34-36E1-A1D0DF4B05DC}"/>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7866" r="3133" b="-1"/>
          <a:stretch/>
        </p:blipFill>
        <p:spPr bwMode="auto">
          <a:xfrm>
            <a:off x="20" y="0"/>
            <a:ext cx="9143980" cy="68471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9A808-BBDD-9D4D-70EC-8D94A1F371EE}"/>
              </a:ext>
            </a:extLst>
          </p:cNvPr>
          <p:cNvSpPr>
            <a:spLocks noGrp="1"/>
          </p:cNvSpPr>
          <p:nvPr>
            <p:ph type="title"/>
          </p:nvPr>
        </p:nvSpPr>
        <p:spPr>
          <a:xfrm>
            <a:off x="392906" y="5317240"/>
            <a:ext cx="8408194" cy="744836"/>
          </a:xfrm>
        </p:spPr>
        <p:txBody>
          <a:bodyPr>
            <a:noAutofit/>
          </a:bodyPr>
          <a:lstStyle/>
          <a:p>
            <a:pPr algn="ctr"/>
            <a:r>
              <a:rPr lang="en-US" sz="2000">
                <a:solidFill>
                  <a:schemeClr val="tx1">
                    <a:lumMod val="85000"/>
                    <a:lumOff val="15000"/>
                  </a:schemeClr>
                </a:solidFill>
              </a:rPr>
              <a:t>Do you have experience with any of these strategies? Did any of them seem like a good fit for your own anti-displacement plans?</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86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holding signs&#10;&#10;Description automatically generated">
            <a:extLst>
              <a:ext uri="{FF2B5EF4-FFF2-40B4-BE49-F238E27FC236}">
                <a16:creationId xmlns:a16="http://schemas.microsoft.com/office/drawing/2014/main" id="{17CBCC31-ED07-4CEC-F276-61DEF94595E3}"/>
              </a:ext>
            </a:extLst>
          </p:cNvPr>
          <p:cNvPicPr>
            <a:picLocks noGrp="1" noChangeAspect="1"/>
          </p:cNvPicPr>
          <p:nvPr>
            <p:ph idx="1"/>
          </p:nvPr>
        </p:nvPicPr>
        <p:blipFill>
          <a:blip r:embed="rId3"/>
          <a:stretch>
            <a:fillRect/>
          </a:stretch>
        </p:blipFill>
        <p:spPr>
          <a:xfrm>
            <a:off x="1730801" y="-4649"/>
            <a:ext cx="5279625" cy="6857999"/>
          </a:xfrm>
        </p:spPr>
      </p:pic>
    </p:spTree>
    <p:extLst>
      <p:ext uri="{BB962C8B-B14F-4D97-AF65-F5344CB8AC3E}">
        <p14:creationId xmlns:p14="http://schemas.microsoft.com/office/powerpoint/2010/main" val="170002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8864-4A62-0896-FBDA-8F5BCAB8820C}"/>
              </a:ext>
            </a:extLst>
          </p:cNvPr>
          <p:cNvSpPr>
            <a:spLocks noGrp="1"/>
          </p:cNvSpPr>
          <p:nvPr>
            <p:ph type="title"/>
          </p:nvPr>
        </p:nvSpPr>
        <p:spPr>
          <a:xfrm>
            <a:off x="628650" y="-81683"/>
            <a:ext cx="7886700" cy="1325563"/>
          </a:xfrm>
        </p:spPr>
        <p:txBody>
          <a:bodyPr/>
          <a:lstStyle/>
          <a:p>
            <a:pPr algn="ctr"/>
            <a:r>
              <a:rPr lang="en-US" sz="3600" b="1">
                <a:solidFill>
                  <a:schemeClr val="accent4"/>
                </a:solidFill>
                <a:latin typeface="Calibri"/>
                <a:cs typeface="Calibri"/>
              </a:rPr>
              <a:t>Example: </a:t>
            </a:r>
            <a:br>
              <a:rPr lang="en-US" sz="3600" b="1">
                <a:solidFill>
                  <a:schemeClr val="accent4"/>
                </a:solidFill>
                <a:latin typeface="Calibri"/>
              </a:rPr>
            </a:br>
            <a:endParaRPr lang="en-US" sz="3600" b="1">
              <a:solidFill>
                <a:schemeClr val="accent4"/>
              </a:solidFill>
              <a:latin typeface="Calibri"/>
              <a:ea typeface="Calibri"/>
              <a:cs typeface="Calibri"/>
            </a:endParaRPr>
          </a:p>
        </p:txBody>
      </p:sp>
      <p:sp>
        <p:nvSpPr>
          <p:cNvPr id="12" name="TextBox 11">
            <a:extLst>
              <a:ext uri="{FF2B5EF4-FFF2-40B4-BE49-F238E27FC236}">
                <a16:creationId xmlns:a16="http://schemas.microsoft.com/office/drawing/2014/main" id="{5FE9EE27-4DB4-BF4D-D8D5-2480948A09C9}"/>
              </a:ext>
            </a:extLst>
          </p:cNvPr>
          <p:cNvSpPr txBox="1"/>
          <p:nvPr/>
        </p:nvSpPr>
        <p:spPr>
          <a:xfrm>
            <a:off x="7189940" y="3215980"/>
            <a:ext cx="713983" cy="584775"/>
          </a:xfrm>
          <a:prstGeom prst="rect">
            <a:avLst/>
          </a:prstGeom>
          <a:noFill/>
        </p:spPr>
        <p:txBody>
          <a:bodyPr wrap="square" lIns="91440" tIns="45720" rIns="91440" bIns="45720" rtlCol="0" anchor="t">
            <a:spAutoFit/>
          </a:bodyPr>
          <a:lstStyle/>
          <a:p>
            <a:endParaRPr lang="en-US" sz="3200" b="1">
              <a:solidFill>
                <a:srgbClr val="0070C0"/>
              </a:solidFill>
              <a:cs typeface="Arial"/>
            </a:endParaRPr>
          </a:p>
        </p:txBody>
      </p:sp>
      <p:sp>
        <p:nvSpPr>
          <p:cNvPr id="4" name="Content Placeholder 2">
            <a:extLst>
              <a:ext uri="{FF2B5EF4-FFF2-40B4-BE49-F238E27FC236}">
                <a16:creationId xmlns:a16="http://schemas.microsoft.com/office/drawing/2014/main" id="{5CECACA5-B66F-6C3C-9671-5235382D3978}"/>
              </a:ext>
            </a:extLst>
          </p:cNvPr>
          <p:cNvSpPr>
            <a:spLocks noGrp="1"/>
          </p:cNvSpPr>
          <p:nvPr>
            <p:ph idx="1"/>
          </p:nvPr>
        </p:nvSpPr>
        <p:spPr>
          <a:xfrm>
            <a:off x="672688" y="838488"/>
            <a:ext cx="7793012" cy="4351338"/>
          </a:xfrm>
        </p:spPr>
        <p:txBody>
          <a:bodyPr vert="horz" lIns="91440" tIns="45720" rIns="91440" bIns="45720" rtlCol="0" anchor="t">
            <a:normAutofit fontScale="85000" lnSpcReduction="20000"/>
          </a:bodyPr>
          <a:lstStyle/>
          <a:p>
            <a:pPr marL="0" indent="0">
              <a:buNone/>
            </a:pPr>
            <a:r>
              <a:rPr lang="en-US">
                <a:latin typeface="Calibri"/>
                <a:ea typeface="Calibri"/>
                <a:cs typeface="Arial"/>
              </a:rPr>
              <a:t>There are significant efforts underway to minimize displacement and protect quality of life for existing residents while also leveraging the benefits of economic growth. </a:t>
            </a:r>
          </a:p>
          <a:p>
            <a:pPr marL="0" indent="0">
              <a:buNone/>
            </a:pPr>
            <a:r>
              <a:rPr lang="en-US">
                <a:latin typeface="Calibri"/>
                <a:cs typeface="Arial"/>
              </a:rPr>
              <a:t>The target area's neighborhood association and municipal government (partnered with identified stakeholders from Section 2b) have been working towards the creation of a Community Benefits Agreement (CBA). The CBA will outline community needs, desired benefits of residents and local businesses, and how funding for this project will be used. Keeping residents and businesses in their neighborhoods is an integral to the CBA and (town/city)'s overall vision. The CBA will be initiated with stakeholders prior to redevelopment and utilize community engagement tactics to ensure underserved groups are supported throughout the redevelopment process.</a:t>
            </a:r>
            <a:endParaRPr lang="en-US">
              <a:latin typeface="Calibri"/>
              <a:ea typeface="Calibri"/>
              <a:cs typeface="Arial"/>
            </a:endParaRPr>
          </a:p>
        </p:txBody>
      </p:sp>
      <p:sp>
        <p:nvSpPr>
          <p:cNvPr id="3" name="TextBox 2">
            <a:extLst>
              <a:ext uri="{FF2B5EF4-FFF2-40B4-BE49-F238E27FC236}">
                <a16:creationId xmlns:a16="http://schemas.microsoft.com/office/drawing/2014/main" id="{98596748-CBCC-7FA2-F7CF-2369A1F657A4}"/>
              </a:ext>
            </a:extLst>
          </p:cNvPr>
          <p:cNvSpPr txBox="1"/>
          <p:nvPr/>
        </p:nvSpPr>
        <p:spPr>
          <a:xfrm>
            <a:off x="1817914" y="5110842"/>
            <a:ext cx="4985657" cy="1477328"/>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b="1">
                <a:solidFill>
                  <a:schemeClr val="bg1"/>
                </a:solidFill>
                <a:latin typeface="Calibri"/>
                <a:cs typeface="Arial"/>
              </a:rPr>
              <a:t>Identify and name displacement </a:t>
            </a:r>
          </a:p>
          <a:p>
            <a:pPr marL="285750" indent="-285750">
              <a:buFont typeface="Calibri"/>
              <a:buChar char="-"/>
            </a:pPr>
            <a:r>
              <a:rPr lang="en-US" b="1">
                <a:solidFill>
                  <a:schemeClr val="bg1"/>
                </a:solidFill>
                <a:latin typeface="Calibri"/>
                <a:cs typeface="Arial"/>
              </a:rPr>
              <a:t>List specific strategy for minimizing and combatting displacement </a:t>
            </a:r>
          </a:p>
          <a:p>
            <a:pPr marL="285750" indent="-285750">
              <a:buFont typeface="Calibri"/>
              <a:buChar char="-"/>
            </a:pPr>
            <a:r>
              <a:rPr lang="en-US" b="1">
                <a:solidFill>
                  <a:schemeClr val="bg1"/>
                </a:solidFill>
                <a:latin typeface="Calibri"/>
                <a:cs typeface="Arial"/>
              </a:rPr>
              <a:t>Acknowledge importance of protecting current residents / businesses </a:t>
            </a:r>
          </a:p>
        </p:txBody>
      </p:sp>
    </p:spTree>
    <p:extLst>
      <p:ext uri="{BB962C8B-B14F-4D97-AF65-F5344CB8AC3E}">
        <p14:creationId xmlns:p14="http://schemas.microsoft.com/office/powerpoint/2010/main" val="407241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grey background&#10;&#10;Description automatically generated">
            <a:extLst>
              <a:ext uri="{FF2B5EF4-FFF2-40B4-BE49-F238E27FC236}">
                <a16:creationId xmlns:a16="http://schemas.microsoft.com/office/drawing/2014/main" id="{F5CD6677-B00C-2365-4B03-65F51632B88F}"/>
              </a:ext>
            </a:extLst>
          </p:cNvPr>
          <p:cNvPicPr>
            <a:picLocks noChangeAspect="1"/>
          </p:cNvPicPr>
          <p:nvPr/>
        </p:nvPicPr>
        <p:blipFill>
          <a:blip r:embed="rId2"/>
          <a:stretch>
            <a:fillRect/>
          </a:stretch>
        </p:blipFill>
        <p:spPr>
          <a:xfrm>
            <a:off x="1661746" y="276958"/>
            <a:ext cx="5820507" cy="5787536"/>
          </a:xfrm>
          <a:prstGeom prst="rect">
            <a:avLst/>
          </a:prstGeom>
        </p:spPr>
      </p:pic>
      <p:pic>
        <p:nvPicPr>
          <p:cNvPr id="9" name="Picture 8" descr="A black and white logo&#10;&#10;Description automatically generated">
            <a:extLst>
              <a:ext uri="{FF2B5EF4-FFF2-40B4-BE49-F238E27FC236}">
                <a16:creationId xmlns:a16="http://schemas.microsoft.com/office/drawing/2014/main" id="{8C1FF8AA-9719-9439-8E4F-B0C8D52255CA}"/>
              </a:ext>
            </a:extLst>
          </p:cNvPr>
          <p:cNvPicPr>
            <a:picLocks noChangeAspect="1"/>
          </p:cNvPicPr>
          <p:nvPr/>
        </p:nvPicPr>
        <p:blipFill>
          <a:blip r:embed="rId3"/>
          <a:stretch>
            <a:fillRect/>
          </a:stretch>
        </p:blipFill>
        <p:spPr>
          <a:xfrm>
            <a:off x="2551967" y="5449573"/>
            <a:ext cx="4930286" cy="673729"/>
          </a:xfrm>
          <a:prstGeom prst="rect">
            <a:avLst/>
          </a:prstGeom>
        </p:spPr>
      </p:pic>
    </p:spTree>
    <p:extLst>
      <p:ext uri="{BB962C8B-B14F-4D97-AF65-F5344CB8AC3E}">
        <p14:creationId xmlns:p14="http://schemas.microsoft.com/office/powerpoint/2010/main" val="114738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676F-F0E0-189C-DB84-9FDC5F1057AD}"/>
              </a:ext>
            </a:extLst>
          </p:cNvPr>
          <p:cNvSpPr>
            <a:spLocks noGrp="1"/>
          </p:cNvSpPr>
          <p:nvPr>
            <p:ph type="title"/>
          </p:nvPr>
        </p:nvSpPr>
        <p:spPr/>
        <p:txBody>
          <a:bodyPr/>
          <a:lstStyle/>
          <a:p>
            <a:r>
              <a:rPr lang="en-US">
                <a:latin typeface="Calibri"/>
                <a:cs typeface="Calibri"/>
              </a:rPr>
              <a:t>Contacts</a:t>
            </a:r>
          </a:p>
        </p:txBody>
      </p:sp>
      <p:sp>
        <p:nvSpPr>
          <p:cNvPr id="8" name="TextBox 7">
            <a:extLst>
              <a:ext uri="{FF2B5EF4-FFF2-40B4-BE49-F238E27FC236}">
                <a16:creationId xmlns:a16="http://schemas.microsoft.com/office/drawing/2014/main" id="{C372A4B5-FC72-888A-86F0-F9A39E49BC45}"/>
              </a:ext>
            </a:extLst>
          </p:cNvPr>
          <p:cNvSpPr txBox="1"/>
          <p:nvPr/>
        </p:nvSpPr>
        <p:spPr>
          <a:xfrm>
            <a:off x="1624677" y="6100833"/>
            <a:ext cx="38002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panose="020F0502020204030204"/>
                <a:hlinkClick r:id="rId2"/>
              </a:rPr>
              <a:t>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ab.program.uconn.edu</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0E0B699B-9D4E-D07D-87E4-14E723D315D4}"/>
              </a:ext>
            </a:extLst>
          </p:cNvPr>
          <p:cNvSpPr txBox="1"/>
          <p:nvPr/>
        </p:nvSpPr>
        <p:spPr>
          <a:xfrm>
            <a:off x="2756295" y="1488831"/>
            <a:ext cx="3800212" cy="1569660"/>
          </a:xfrm>
          <a:prstGeom prst="rect">
            <a:avLst/>
          </a:prstGeom>
          <a:noFill/>
        </p:spPr>
        <p:txBody>
          <a:bodyPr wrap="square" lIns="91440" tIns="45720" rIns="91440" bIns="45720" rtlCol="0" anchor="t">
            <a:spAutoFit/>
          </a:bodyPr>
          <a:lstStyle/>
          <a:p>
            <a:r>
              <a:rPr lang="en-US" sz="1600" b="1">
                <a:latin typeface="Calibri"/>
                <a:cs typeface="Calibri"/>
              </a:rPr>
              <a:t>Rupal Parekh, PhD</a:t>
            </a:r>
          </a:p>
          <a:p>
            <a:r>
              <a:rPr lang="en-US" sz="1600">
                <a:latin typeface="Calibri"/>
                <a:cs typeface="Calibri"/>
              </a:rPr>
              <a:t>Community Engagement Coordinator </a:t>
            </a:r>
          </a:p>
          <a:p>
            <a:r>
              <a:rPr lang="en-US" sz="1600">
                <a:latin typeface="Calibri"/>
                <a:cs typeface="Calibri"/>
              </a:rPr>
              <a:t>Assistant Professor</a:t>
            </a:r>
          </a:p>
          <a:p>
            <a:r>
              <a:rPr lang="en-US" sz="1600">
                <a:latin typeface="Calibri"/>
                <a:cs typeface="Calibri"/>
              </a:rPr>
              <a:t>UConn School of Social Work</a:t>
            </a:r>
          </a:p>
          <a:p>
            <a:r>
              <a:rPr lang="en-US" sz="1600">
                <a:latin typeface="Calibri"/>
                <a:cs typeface="Calibri"/>
                <a:hlinkClick r:id="rId3"/>
              </a:rPr>
              <a:t>rupal.parekh@uconn.edu</a:t>
            </a:r>
            <a:endParaRPr lang="en-US" sz="1600">
              <a:latin typeface="Calibri"/>
              <a:cs typeface="Calibri"/>
            </a:endParaRPr>
          </a:p>
          <a:p>
            <a:endParaRPr lang="en-US" sz="1600">
              <a:latin typeface="Calibri"/>
              <a:cs typeface="Calibri"/>
            </a:endParaRPr>
          </a:p>
        </p:txBody>
      </p:sp>
      <p:sp>
        <p:nvSpPr>
          <p:cNvPr id="7" name="TextBox 6">
            <a:extLst>
              <a:ext uri="{FF2B5EF4-FFF2-40B4-BE49-F238E27FC236}">
                <a16:creationId xmlns:a16="http://schemas.microsoft.com/office/drawing/2014/main" id="{A74DF0FD-E6DC-4B0B-3246-3BBCB015AE4D}"/>
              </a:ext>
            </a:extLst>
          </p:cNvPr>
          <p:cNvSpPr txBox="1"/>
          <p:nvPr/>
        </p:nvSpPr>
        <p:spPr>
          <a:xfrm>
            <a:off x="2755724" y="3387227"/>
            <a:ext cx="4359059" cy="1815882"/>
          </a:xfrm>
          <a:prstGeom prst="rect">
            <a:avLst/>
          </a:prstGeom>
          <a:noFill/>
        </p:spPr>
        <p:txBody>
          <a:bodyPr wrap="square" lIns="91440" tIns="45720" rIns="91440" bIns="45720" rtlCol="0" anchor="t">
            <a:spAutoFit/>
          </a:bodyPr>
          <a:lstStyle/>
          <a:p>
            <a:r>
              <a:rPr lang="en-US" sz="1600" b="1">
                <a:latin typeface="Calibri"/>
                <a:cs typeface="Calibri"/>
              </a:rPr>
              <a:t>Katie </a:t>
            </a:r>
            <a:r>
              <a:rPr lang="en-US" sz="1600" b="1" err="1">
                <a:latin typeface="Calibri"/>
                <a:cs typeface="Calibri"/>
              </a:rPr>
              <a:t>Malgioglio</a:t>
            </a:r>
            <a:r>
              <a:rPr lang="en-US" sz="1600" b="1">
                <a:latin typeface="Calibri"/>
                <a:cs typeface="Calibri"/>
              </a:rPr>
              <a:t>, MSW</a:t>
            </a:r>
          </a:p>
          <a:p>
            <a:r>
              <a:rPr lang="en-US" sz="1600">
                <a:latin typeface="Calibri"/>
                <a:cs typeface="Calibri"/>
              </a:rPr>
              <a:t>Community Liaison </a:t>
            </a:r>
          </a:p>
          <a:p>
            <a:r>
              <a:rPr lang="en-US" sz="1600">
                <a:latin typeface="Calibri"/>
                <a:cs typeface="Calibri"/>
              </a:rPr>
              <a:t>Community Engagement Coordinator </a:t>
            </a:r>
          </a:p>
          <a:p>
            <a:r>
              <a:rPr lang="en-US" sz="1600">
                <a:latin typeface="Calibri"/>
                <a:cs typeface="Calibri"/>
              </a:rPr>
              <a:t>UConn Technical Assistance for Brownfields</a:t>
            </a:r>
          </a:p>
          <a:p>
            <a:r>
              <a:rPr lang="en-US" sz="1600">
                <a:latin typeface="Calibri"/>
                <a:cs typeface="Calibri"/>
                <a:hlinkClick r:id="rId4"/>
              </a:rPr>
              <a:t>katherine.malgioglio@uconn.edu</a:t>
            </a:r>
            <a:endParaRPr lang="en-US" sz="1600">
              <a:latin typeface="Calibri"/>
              <a:cs typeface="Calibri"/>
            </a:endParaRPr>
          </a:p>
          <a:p>
            <a:r>
              <a:rPr lang="en-US" sz="1600">
                <a:latin typeface="Calibri"/>
                <a:cs typeface="Calibri"/>
                <a:hlinkClick r:id="rId5"/>
              </a:rPr>
              <a:t>uconn-tab@uconn.edu</a:t>
            </a:r>
            <a:endParaRPr lang="en-US" sz="1600">
              <a:latin typeface="Calibri"/>
              <a:cs typeface="Calibri"/>
            </a:endParaRPr>
          </a:p>
          <a:p>
            <a:endParaRPr lang="en-US" sz="1600">
              <a:latin typeface="Calibri"/>
              <a:cs typeface="Calibri"/>
            </a:endParaRPr>
          </a:p>
        </p:txBody>
      </p:sp>
      <p:pic>
        <p:nvPicPr>
          <p:cNvPr id="10" name="Picture 9" descr="A person in a blue shirt&#10;&#10;Description automatically generated">
            <a:extLst>
              <a:ext uri="{FF2B5EF4-FFF2-40B4-BE49-F238E27FC236}">
                <a16:creationId xmlns:a16="http://schemas.microsoft.com/office/drawing/2014/main" id="{59D43565-0B73-5FEF-5B47-DCE971D973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9863" r="-31" b="28585"/>
          <a:stretch/>
        </p:blipFill>
        <p:spPr>
          <a:xfrm>
            <a:off x="421244" y="3379620"/>
            <a:ext cx="1871099" cy="1723361"/>
          </a:xfrm>
          <a:prstGeom prst="rect">
            <a:avLst/>
          </a:prstGeom>
        </p:spPr>
      </p:pic>
      <p:pic>
        <p:nvPicPr>
          <p:cNvPr id="4" name="Picture 3" descr="A person smiling at the camera&#10;&#10;Description automatically generated">
            <a:extLst>
              <a:ext uri="{FF2B5EF4-FFF2-40B4-BE49-F238E27FC236}">
                <a16:creationId xmlns:a16="http://schemas.microsoft.com/office/drawing/2014/main" id="{EE8ADF6D-D02B-FC1A-9F20-6DB8AD817E82}"/>
              </a:ext>
            </a:extLst>
          </p:cNvPr>
          <p:cNvPicPr>
            <a:picLocks noChangeAspect="1"/>
          </p:cNvPicPr>
          <p:nvPr/>
        </p:nvPicPr>
        <p:blipFill>
          <a:blip r:embed="rId7"/>
          <a:stretch>
            <a:fillRect/>
          </a:stretch>
        </p:blipFill>
        <p:spPr>
          <a:xfrm>
            <a:off x="490970" y="1332634"/>
            <a:ext cx="1730086" cy="1719695"/>
          </a:xfrm>
          <a:prstGeom prst="rect">
            <a:avLst/>
          </a:prstGeom>
        </p:spPr>
      </p:pic>
    </p:spTree>
    <p:extLst>
      <p:ext uri="{BB962C8B-B14F-4D97-AF65-F5344CB8AC3E}">
        <p14:creationId xmlns:p14="http://schemas.microsoft.com/office/powerpoint/2010/main" val="131359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CA6D-4813-46B9-905E-AA37881CD739}"/>
              </a:ext>
            </a:extLst>
          </p:cNvPr>
          <p:cNvSpPr>
            <a:spLocks noGrp="1"/>
          </p:cNvSpPr>
          <p:nvPr>
            <p:ph type="title"/>
          </p:nvPr>
        </p:nvSpPr>
        <p:spPr>
          <a:xfrm>
            <a:off x="316923" y="963877"/>
            <a:ext cx="2620771" cy="4930246"/>
          </a:xfrm>
        </p:spPr>
        <p:txBody>
          <a:bodyPr>
            <a:normAutofit/>
          </a:bodyPr>
          <a:lstStyle/>
          <a:p>
            <a:pPr algn="r"/>
            <a:r>
              <a:rPr lang="en-US">
                <a:latin typeface="Calibri"/>
                <a:cs typeface="Calibri"/>
              </a:rPr>
              <a:t>Webinar Outline</a:t>
            </a:r>
          </a:p>
        </p:txBody>
      </p:sp>
      <p:sp>
        <p:nvSpPr>
          <p:cNvPr id="3" name="Content Placeholder 2">
            <a:extLst>
              <a:ext uri="{FF2B5EF4-FFF2-40B4-BE49-F238E27FC236}">
                <a16:creationId xmlns:a16="http://schemas.microsoft.com/office/drawing/2014/main" id="{9318EE76-BA3B-457B-B2D1-F96646D7C86E}"/>
              </a:ext>
            </a:extLst>
          </p:cNvPr>
          <p:cNvSpPr>
            <a:spLocks noGrp="1"/>
          </p:cNvSpPr>
          <p:nvPr>
            <p:ph idx="1"/>
          </p:nvPr>
        </p:nvSpPr>
        <p:spPr>
          <a:xfrm>
            <a:off x="3732023" y="963877"/>
            <a:ext cx="4783327" cy="4930246"/>
          </a:xfrm>
        </p:spPr>
        <p:txBody>
          <a:bodyPr anchor="ctr">
            <a:normAutofit/>
          </a:bodyPr>
          <a:lstStyle/>
          <a:p>
            <a:pPr marL="457200" indent="-457200">
              <a:buAutoNum type="arabicPeriod"/>
            </a:pPr>
            <a:r>
              <a:rPr lang="en-US" sz="2100">
                <a:solidFill>
                  <a:schemeClr val="accent4">
                    <a:lumMod val="75000"/>
                  </a:schemeClr>
                </a:solidFill>
              </a:rPr>
              <a:t>MAC Grants</a:t>
            </a:r>
            <a:endParaRPr lang="en-US" sz="2100">
              <a:solidFill>
                <a:schemeClr val="accent4">
                  <a:lumMod val="75000"/>
                </a:schemeClr>
              </a:solidFill>
              <a:cs typeface="Arial"/>
            </a:endParaRPr>
          </a:p>
          <a:p>
            <a:pPr marL="457200" indent="-457200">
              <a:buAutoNum type="arabicPeriod"/>
            </a:pPr>
            <a:r>
              <a:rPr lang="en-US" sz="2100">
                <a:solidFill>
                  <a:schemeClr val="accent4">
                    <a:lumMod val="75000"/>
                  </a:schemeClr>
                </a:solidFill>
              </a:rPr>
              <a:t>Displacement Overview</a:t>
            </a:r>
            <a:endParaRPr lang="en-US" sz="2100">
              <a:solidFill>
                <a:schemeClr val="accent4">
                  <a:lumMod val="75000"/>
                </a:schemeClr>
              </a:solidFill>
              <a:cs typeface="Arial"/>
            </a:endParaRPr>
          </a:p>
          <a:p>
            <a:pPr marL="914400" lvl="1" indent="-457200">
              <a:buAutoNum type="romanUcPeriod"/>
            </a:pPr>
            <a:r>
              <a:rPr lang="en-US" sz="1700">
                <a:solidFill>
                  <a:srgbClr val="002060"/>
                </a:solidFill>
                <a:cs typeface="Arial"/>
              </a:rPr>
              <a:t>Definition</a:t>
            </a:r>
          </a:p>
          <a:p>
            <a:pPr marL="914400" lvl="1" indent="-457200">
              <a:buAutoNum type="romanUcPeriod"/>
            </a:pPr>
            <a:r>
              <a:rPr lang="en-US" sz="1700">
                <a:solidFill>
                  <a:srgbClr val="002060"/>
                </a:solidFill>
                <a:cs typeface="Arial"/>
              </a:rPr>
              <a:t>Brief Summary (who, what, where, when, why?)</a:t>
            </a:r>
          </a:p>
          <a:p>
            <a:pPr marL="914400" lvl="1" indent="-457200">
              <a:buAutoNum type="romanUcPeriod"/>
            </a:pPr>
            <a:r>
              <a:rPr lang="en-US" sz="1700">
                <a:solidFill>
                  <a:srgbClr val="002060"/>
                </a:solidFill>
                <a:cs typeface="Arial"/>
              </a:rPr>
              <a:t>Statistics &amp; Impacts</a:t>
            </a:r>
          </a:p>
          <a:p>
            <a:pPr marL="914400" lvl="1" indent="-457200">
              <a:buAutoNum type="romanUcPeriod"/>
            </a:pPr>
            <a:r>
              <a:rPr lang="en-US" sz="1700">
                <a:solidFill>
                  <a:srgbClr val="002060"/>
                </a:solidFill>
                <a:cs typeface="Arial"/>
              </a:rPr>
              <a:t>Displacement &amp; Brownfields</a:t>
            </a:r>
            <a:endParaRPr lang="en-US" sz="1700">
              <a:solidFill>
                <a:srgbClr val="002060"/>
              </a:solidFill>
            </a:endParaRPr>
          </a:p>
          <a:p>
            <a:pPr marL="457200" indent="-457200">
              <a:buAutoNum type="arabicPeriod"/>
            </a:pPr>
            <a:r>
              <a:rPr lang="en-US" sz="2100">
                <a:solidFill>
                  <a:schemeClr val="accent4">
                    <a:lumMod val="75000"/>
                  </a:schemeClr>
                </a:solidFill>
              </a:rPr>
              <a:t>Grant-Writing Guidelines</a:t>
            </a:r>
            <a:endParaRPr lang="en-US" sz="2100">
              <a:solidFill>
                <a:schemeClr val="accent4">
                  <a:lumMod val="75000"/>
                </a:schemeClr>
              </a:solidFill>
              <a:cs typeface="Arial"/>
            </a:endParaRPr>
          </a:p>
          <a:p>
            <a:pPr marL="914400" lvl="1" indent="-457200">
              <a:buAutoNum type="romanUcPeriod"/>
            </a:pPr>
            <a:r>
              <a:rPr lang="en-US" sz="1700">
                <a:solidFill>
                  <a:srgbClr val="002060"/>
                </a:solidFill>
                <a:cs typeface="Arial"/>
              </a:rPr>
              <a:t>Environmental Justice</a:t>
            </a:r>
          </a:p>
          <a:p>
            <a:pPr marL="457200" indent="-457200">
              <a:buAutoNum type="arabicPeriod"/>
            </a:pPr>
            <a:r>
              <a:rPr lang="en-US" sz="2100">
                <a:solidFill>
                  <a:schemeClr val="accent4">
                    <a:lumMod val="75000"/>
                  </a:schemeClr>
                </a:solidFill>
                <a:cs typeface="Arial"/>
              </a:rPr>
              <a:t>Anti-Displacement Strategies</a:t>
            </a:r>
          </a:p>
          <a:p>
            <a:pPr marL="457200" indent="-457200">
              <a:buAutoNum type="arabicPeriod"/>
            </a:pPr>
            <a:r>
              <a:rPr lang="en-US" sz="2100">
                <a:solidFill>
                  <a:schemeClr val="accent4">
                    <a:lumMod val="75000"/>
                  </a:schemeClr>
                </a:solidFill>
                <a:cs typeface="Arial"/>
              </a:rPr>
              <a:t>Grant Example</a:t>
            </a:r>
          </a:p>
          <a:p>
            <a:pPr marL="457200" indent="-457200">
              <a:buAutoNum type="arabicPeriod"/>
            </a:pPr>
            <a:r>
              <a:rPr lang="en-US" sz="2100">
                <a:solidFill>
                  <a:schemeClr val="accent4">
                    <a:lumMod val="75000"/>
                  </a:schemeClr>
                </a:solidFill>
              </a:rPr>
              <a:t>Questions</a:t>
            </a:r>
            <a:endParaRPr lang="en-US" sz="2100">
              <a:solidFill>
                <a:schemeClr val="accent4">
                  <a:lumMod val="75000"/>
                </a:schemeClr>
              </a:solidFill>
              <a:cs typeface="Arial"/>
            </a:endParaRPr>
          </a:p>
          <a:p>
            <a:pPr marL="0" indent="0">
              <a:buNone/>
            </a:pPr>
            <a:endParaRPr lang="en-US" sz="2100"/>
          </a:p>
        </p:txBody>
      </p:sp>
    </p:spTree>
    <p:extLst>
      <p:ext uri="{BB962C8B-B14F-4D97-AF65-F5344CB8AC3E}">
        <p14:creationId xmlns:p14="http://schemas.microsoft.com/office/powerpoint/2010/main" val="9180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1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9F0-0A91-DA93-6216-B6AD266885C6}"/>
              </a:ext>
            </a:extLst>
          </p:cNvPr>
          <p:cNvSpPr>
            <a:spLocks noGrp="1"/>
          </p:cNvSpPr>
          <p:nvPr>
            <p:ph type="title"/>
          </p:nvPr>
        </p:nvSpPr>
        <p:spPr>
          <a:xfrm>
            <a:off x="118751" y="145218"/>
            <a:ext cx="8907904" cy="994172"/>
          </a:xfrm>
        </p:spPr>
        <p:txBody>
          <a:bodyPr>
            <a:normAutofit fontScale="90000"/>
          </a:bodyPr>
          <a:lstStyle/>
          <a:p>
            <a:r>
              <a:rPr lang="en-US">
                <a:solidFill>
                  <a:srgbClr val="00B050"/>
                </a:solidFill>
                <a:latin typeface="Bahnschrift" panose="020B0502040204020203" pitchFamily="34" charset="0"/>
              </a:rPr>
              <a:t>Community Engagement in Practice</a:t>
            </a:r>
          </a:p>
        </p:txBody>
      </p:sp>
      <p:pic>
        <p:nvPicPr>
          <p:cNvPr id="4" name="Picture 3" descr="A picture containing text, screenshot, font, number&#10;&#10;Description automatically generated">
            <a:extLst>
              <a:ext uri="{FF2B5EF4-FFF2-40B4-BE49-F238E27FC236}">
                <a16:creationId xmlns:a16="http://schemas.microsoft.com/office/drawing/2014/main" id="{01BD2613-77D9-B82E-E65C-E779C34A8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19" y="1735931"/>
            <a:ext cx="5740400" cy="3228975"/>
          </a:xfrm>
          <a:prstGeom prst="rect">
            <a:avLst/>
          </a:prstGeom>
        </p:spPr>
      </p:pic>
      <p:pic>
        <p:nvPicPr>
          <p:cNvPr id="8" name="Picture 7" descr="A screenshot of a computer&#10;&#10;Description automatically generated with low confidence">
            <a:extLst>
              <a:ext uri="{FF2B5EF4-FFF2-40B4-BE49-F238E27FC236}">
                <a16:creationId xmlns:a16="http://schemas.microsoft.com/office/drawing/2014/main" id="{9B7F197D-B9A4-8F7F-20CB-1E60E7B2A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361" y="1520448"/>
            <a:ext cx="6330221" cy="3578900"/>
          </a:xfrm>
          <a:prstGeom prst="rect">
            <a:avLst/>
          </a:prstGeom>
        </p:spPr>
      </p:pic>
      <p:pic>
        <p:nvPicPr>
          <p:cNvPr id="10" name="Picture 9">
            <a:extLst>
              <a:ext uri="{FF2B5EF4-FFF2-40B4-BE49-F238E27FC236}">
                <a16:creationId xmlns:a16="http://schemas.microsoft.com/office/drawing/2014/main" id="{71E36EF8-9C65-FC97-31E6-05658491E3D9}"/>
              </a:ext>
            </a:extLst>
          </p:cNvPr>
          <p:cNvPicPr>
            <a:picLocks noChangeAspect="1"/>
          </p:cNvPicPr>
          <p:nvPr/>
        </p:nvPicPr>
        <p:blipFill>
          <a:blip r:embed="rId4"/>
          <a:stretch>
            <a:fillRect/>
          </a:stretch>
        </p:blipFill>
        <p:spPr>
          <a:xfrm>
            <a:off x="194175" y="1523512"/>
            <a:ext cx="2450283" cy="3659942"/>
          </a:xfrm>
          <a:prstGeom prst="rect">
            <a:avLst/>
          </a:prstGeom>
        </p:spPr>
      </p:pic>
    </p:spTree>
    <p:extLst>
      <p:ext uri="{BB962C8B-B14F-4D97-AF65-F5344CB8AC3E}">
        <p14:creationId xmlns:p14="http://schemas.microsoft.com/office/powerpoint/2010/main" val="25835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9F0-0A91-DA93-6216-B6AD266885C6}"/>
              </a:ext>
            </a:extLst>
          </p:cNvPr>
          <p:cNvSpPr>
            <a:spLocks noGrp="1"/>
          </p:cNvSpPr>
          <p:nvPr>
            <p:ph type="title"/>
          </p:nvPr>
        </p:nvSpPr>
        <p:spPr>
          <a:xfrm>
            <a:off x="-3044" y="42161"/>
            <a:ext cx="9263921" cy="994172"/>
          </a:xfrm>
        </p:spPr>
        <p:txBody>
          <a:bodyPr>
            <a:normAutofit/>
          </a:bodyPr>
          <a:lstStyle/>
          <a:p>
            <a:r>
              <a:rPr lang="en-US">
                <a:solidFill>
                  <a:srgbClr val="00B050"/>
                </a:solidFill>
                <a:latin typeface="Bahnschrift" panose="020B0502040204020203" pitchFamily="34" charset="0"/>
              </a:rPr>
              <a:t>Community Engagement in Practice</a:t>
            </a:r>
          </a:p>
        </p:txBody>
      </p:sp>
      <p:pic>
        <p:nvPicPr>
          <p:cNvPr id="5" name="Picture 4">
            <a:extLst>
              <a:ext uri="{FF2B5EF4-FFF2-40B4-BE49-F238E27FC236}">
                <a16:creationId xmlns:a16="http://schemas.microsoft.com/office/drawing/2014/main" id="{90CD34A0-6AE0-FBB7-A065-09034AE7E347}"/>
              </a:ext>
            </a:extLst>
          </p:cNvPr>
          <p:cNvPicPr>
            <a:picLocks noChangeAspect="1"/>
          </p:cNvPicPr>
          <p:nvPr/>
        </p:nvPicPr>
        <p:blipFill>
          <a:blip r:embed="rId2"/>
          <a:stretch>
            <a:fillRect/>
          </a:stretch>
        </p:blipFill>
        <p:spPr>
          <a:xfrm>
            <a:off x="3163027" y="1441421"/>
            <a:ext cx="5305595" cy="3979186"/>
          </a:xfrm>
          <a:prstGeom prst="rect">
            <a:avLst/>
          </a:prstGeom>
        </p:spPr>
      </p:pic>
      <p:pic>
        <p:nvPicPr>
          <p:cNvPr id="9" name="Picture 8">
            <a:extLst>
              <a:ext uri="{FF2B5EF4-FFF2-40B4-BE49-F238E27FC236}">
                <a16:creationId xmlns:a16="http://schemas.microsoft.com/office/drawing/2014/main" id="{B0F17E83-AFCE-C431-3064-2B651846F4A5}"/>
              </a:ext>
            </a:extLst>
          </p:cNvPr>
          <p:cNvPicPr>
            <a:picLocks noChangeAspect="1"/>
          </p:cNvPicPr>
          <p:nvPr/>
        </p:nvPicPr>
        <p:blipFill>
          <a:blip r:embed="rId3"/>
          <a:stretch>
            <a:fillRect/>
          </a:stretch>
        </p:blipFill>
        <p:spPr>
          <a:xfrm>
            <a:off x="180996" y="1504776"/>
            <a:ext cx="2545033" cy="3886402"/>
          </a:xfrm>
          <a:prstGeom prst="rect">
            <a:avLst/>
          </a:prstGeom>
        </p:spPr>
      </p:pic>
    </p:spTree>
    <p:extLst>
      <p:ext uri="{BB962C8B-B14F-4D97-AF65-F5344CB8AC3E}">
        <p14:creationId xmlns:p14="http://schemas.microsoft.com/office/powerpoint/2010/main" val="65448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9F0-0A91-DA93-6216-B6AD266885C6}"/>
              </a:ext>
            </a:extLst>
          </p:cNvPr>
          <p:cNvSpPr>
            <a:spLocks noGrp="1"/>
          </p:cNvSpPr>
          <p:nvPr>
            <p:ph type="title"/>
          </p:nvPr>
        </p:nvSpPr>
        <p:spPr>
          <a:xfrm>
            <a:off x="-3044" y="42161"/>
            <a:ext cx="9432560" cy="994172"/>
          </a:xfrm>
        </p:spPr>
        <p:txBody>
          <a:bodyPr>
            <a:normAutofit/>
          </a:bodyPr>
          <a:lstStyle/>
          <a:p>
            <a:r>
              <a:rPr lang="en-US">
                <a:solidFill>
                  <a:srgbClr val="00B050"/>
                </a:solidFill>
                <a:latin typeface="Bahnschrift" panose="020B0502040204020203" pitchFamily="34" charset="0"/>
              </a:rPr>
              <a:t>Community Engagement in Practice</a:t>
            </a:r>
          </a:p>
        </p:txBody>
      </p:sp>
      <p:pic>
        <p:nvPicPr>
          <p:cNvPr id="4" name="Picture 3">
            <a:extLst>
              <a:ext uri="{FF2B5EF4-FFF2-40B4-BE49-F238E27FC236}">
                <a16:creationId xmlns:a16="http://schemas.microsoft.com/office/drawing/2014/main" id="{A6922880-25D5-7026-AA5B-751A885D500C}"/>
              </a:ext>
            </a:extLst>
          </p:cNvPr>
          <p:cNvPicPr>
            <a:picLocks noChangeAspect="1"/>
          </p:cNvPicPr>
          <p:nvPr/>
        </p:nvPicPr>
        <p:blipFill>
          <a:blip r:embed="rId2"/>
          <a:stretch>
            <a:fillRect/>
          </a:stretch>
        </p:blipFill>
        <p:spPr>
          <a:xfrm>
            <a:off x="220365" y="1338365"/>
            <a:ext cx="2684555" cy="3769338"/>
          </a:xfrm>
          <a:prstGeom prst="rect">
            <a:avLst/>
          </a:prstGeom>
        </p:spPr>
      </p:pic>
      <p:pic>
        <p:nvPicPr>
          <p:cNvPr id="7" name="Picture 6" descr="A group of people sitting around a table&#10;&#10;Description automatically generated">
            <a:extLst>
              <a:ext uri="{FF2B5EF4-FFF2-40B4-BE49-F238E27FC236}">
                <a16:creationId xmlns:a16="http://schemas.microsoft.com/office/drawing/2014/main" id="{DFCFA4F5-CC93-C0C8-747E-E025B501E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219" y="1246559"/>
            <a:ext cx="5273180" cy="3952543"/>
          </a:xfrm>
          <a:prstGeom prst="rect">
            <a:avLst/>
          </a:prstGeom>
          <a:ln>
            <a:noFill/>
          </a:ln>
          <a:effectLst>
            <a:softEdge rad="112500"/>
          </a:effectLst>
        </p:spPr>
      </p:pic>
    </p:spTree>
    <p:extLst>
      <p:ext uri="{BB962C8B-B14F-4D97-AF65-F5344CB8AC3E}">
        <p14:creationId xmlns:p14="http://schemas.microsoft.com/office/powerpoint/2010/main" val="393815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9F0-0A91-DA93-6216-B6AD266885C6}"/>
              </a:ext>
            </a:extLst>
          </p:cNvPr>
          <p:cNvSpPr>
            <a:spLocks noGrp="1"/>
          </p:cNvSpPr>
          <p:nvPr>
            <p:ph type="title"/>
          </p:nvPr>
        </p:nvSpPr>
        <p:spPr>
          <a:xfrm>
            <a:off x="128120" y="220169"/>
            <a:ext cx="8898536" cy="994172"/>
          </a:xfrm>
        </p:spPr>
        <p:txBody>
          <a:bodyPr>
            <a:normAutofit fontScale="90000"/>
          </a:bodyPr>
          <a:lstStyle/>
          <a:p>
            <a:r>
              <a:rPr lang="en-US">
                <a:solidFill>
                  <a:srgbClr val="00B050"/>
                </a:solidFill>
                <a:latin typeface="Bahnschrift" panose="020B0502040204020203" pitchFamily="34" charset="0"/>
              </a:rPr>
              <a:t>Community Engagement in Practice</a:t>
            </a:r>
          </a:p>
        </p:txBody>
      </p:sp>
      <p:pic>
        <p:nvPicPr>
          <p:cNvPr id="4" name="Picture 3">
            <a:extLst>
              <a:ext uri="{FF2B5EF4-FFF2-40B4-BE49-F238E27FC236}">
                <a16:creationId xmlns:a16="http://schemas.microsoft.com/office/drawing/2014/main" id="{AF13FEAC-9D5D-6AF9-639F-6FB6D77EB914}"/>
              </a:ext>
            </a:extLst>
          </p:cNvPr>
          <p:cNvPicPr>
            <a:picLocks noChangeAspect="1"/>
          </p:cNvPicPr>
          <p:nvPr/>
        </p:nvPicPr>
        <p:blipFill rotWithShape="1">
          <a:blip r:embed="rId2"/>
          <a:srcRect r="9341"/>
          <a:stretch/>
        </p:blipFill>
        <p:spPr>
          <a:xfrm>
            <a:off x="129609" y="1600692"/>
            <a:ext cx="2572857" cy="3670152"/>
          </a:xfrm>
          <a:prstGeom prst="rect">
            <a:avLst/>
          </a:prstGeom>
        </p:spPr>
      </p:pic>
      <p:pic>
        <p:nvPicPr>
          <p:cNvPr id="12" name="Picture 11">
            <a:extLst>
              <a:ext uri="{FF2B5EF4-FFF2-40B4-BE49-F238E27FC236}">
                <a16:creationId xmlns:a16="http://schemas.microsoft.com/office/drawing/2014/main" id="{F40AB906-DE08-94AD-DE22-CA37199392E3}"/>
              </a:ext>
            </a:extLst>
          </p:cNvPr>
          <p:cNvPicPr>
            <a:picLocks noChangeAspect="1"/>
          </p:cNvPicPr>
          <p:nvPr/>
        </p:nvPicPr>
        <p:blipFill>
          <a:blip r:embed="rId3"/>
          <a:stretch>
            <a:fillRect/>
          </a:stretch>
        </p:blipFill>
        <p:spPr>
          <a:xfrm>
            <a:off x="2792225" y="1634319"/>
            <a:ext cx="6233026" cy="3784213"/>
          </a:xfrm>
          <a:prstGeom prst="rect">
            <a:avLst/>
          </a:prstGeom>
        </p:spPr>
      </p:pic>
    </p:spTree>
    <p:extLst>
      <p:ext uri="{BB962C8B-B14F-4D97-AF65-F5344CB8AC3E}">
        <p14:creationId xmlns:p14="http://schemas.microsoft.com/office/powerpoint/2010/main" val="285859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9F0-0A91-DA93-6216-B6AD266885C6}"/>
              </a:ext>
            </a:extLst>
          </p:cNvPr>
          <p:cNvSpPr>
            <a:spLocks noGrp="1"/>
          </p:cNvSpPr>
          <p:nvPr>
            <p:ph type="title"/>
          </p:nvPr>
        </p:nvSpPr>
        <p:spPr>
          <a:xfrm>
            <a:off x="137488" y="145218"/>
            <a:ext cx="8439462" cy="994172"/>
          </a:xfrm>
        </p:spPr>
        <p:txBody>
          <a:bodyPr>
            <a:normAutofit fontScale="90000"/>
          </a:bodyPr>
          <a:lstStyle/>
          <a:p>
            <a:r>
              <a:rPr lang="en-US">
                <a:solidFill>
                  <a:srgbClr val="00B050"/>
                </a:solidFill>
                <a:latin typeface="Bahnschrift" panose="020B0502040204020203" pitchFamily="34" charset="0"/>
              </a:rPr>
              <a:t>Community Engagement in Practice</a:t>
            </a:r>
          </a:p>
        </p:txBody>
      </p:sp>
      <p:pic>
        <p:nvPicPr>
          <p:cNvPr id="4" name="Picture 3">
            <a:extLst>
              <a:ext uri="{FF2B5EF4-FFF2-40B4-BE49-F238E27FC236}">
                <a16:creationId xmlns:a16="http://schemas.microsoft.com/office/drawing/2014/main" id="{47A5CCBE-94D2-35D1-39CD-11E4BE69E8CF}"/>
              </a:ext>
            </a:extLst>
          </p:cNvPr>
          <p:cNvPicPr>
            <a:picLocks noChangeAspect="1"/>
          </p:cNvPicPr>
          <p:nvPr/>
        </p:nvPicPr>
        <p:blipFill>
          <a:blip r:embed="rId2"/>
          <a:stretch>
            <a:fillRect/>
          </a:stretch>
        </p:blipFill>
        <p:spPr>
          <a:xfrm>
            <a:off x="492681" y="1617202"/>
            <a:ext cx="2665617" cy="3456279"/>
          </a:xfrm>
          <a:prstGeom prst="rect">
            <a:avLst/>
          </a:prstGeom>
        </p:spPr>
      </p:pic>
      <p:pic>
        <p:nvPicPr>
          <p:cNvPr id="7" name="Picture 6">
            <a:extLst>
              <a:ext uri="{FF2B5EF4-FFF2-40B4-BE49-F238E27FC236}">
                <a16:creationId xmlns:a16="http://schemas.microsoft.com/office/drawing/2014/main" id="{05FC152F-2FC8-DF87-439B-E79A23D9D9D9}"/>
              </a:ext>
            </a:extLst>
          </p:cNvPr>
          <p:cNvPicPr>
            <a:picLocks noChangeAspect="1"/>
          </p:cNvPicPr>
          <p:nvPr/>
        </p:nvPicPr>
        <p:blipFill>
          <a:blip r:embed="rId3"/>
          <a:stretch>
            <a:fillRect/>
          </a:stretch>
        </p:blipFill>
        <p:spPr>
          <a:xfrm>
            <a:off x="3942284" y="1280300"/>
            <a:ext cx="3478047" cy="4489975"/>
          </a:xfrm>
          <a:prstGeom prst="rect">
            <a:avLst/>
          </a:prstGeom>
        </p:spPr>
      </p:pic>
    </p:spTree>
    <p:extLst>
      <p:ext uri="{BB962C8B-B14F-4D97-AF65-F5344CB8AC3E}">
        <p14:creationId xmlns:p14="http://schemas.microsoft.com/office/powerpoint/2010/main" val="313520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47EB8B8A-13B4-812B-AE92-5D8B64FD2EE9}"/>
              </a:ext>
            </a:extLst>
          </p:cNvPr>
          <p:cNvGraphicFramePr>
            <a:graphicFrameLocks noGrp="1"/>
          </p:cNvGraphicFramePr>
          <p:nvPr>
            <p:ph idx="1"/>
            <p:extLst>
              <p:ext uri="{D42A27DB-BD31-4B8C-83A1-F6EECF244321}">
                <p14:modId xmlns:p14="http://schemas.microsoft.com/office/powerpoint/2010/main" val="4188236873"/>
              </p:ext>
            </p:extLst>
          </p:nvPr>
        </p:nvGraphicFramePr>
        <p:xfrm>
          <a:off x="409073" y="385011"/>
          <a:ext cx="8503724" cy="5254880"/>
        </p:xfrm>
        <a:graphic>
          <a:graphicData uri="http://schemas.openxmlformats.org/drawingml/2006/table">
            <a:tbl>
              <a:tblPr firstRow="1" bandRow="1">
                <a:tableStyleId>{5C22544A-7EE6-4342-B048-85BDC9FD1C3A}</a:tableStyleId>
              </a:tblPr>
              <a:tblGrid>
                <a:gridCol w="1921156">
                  <a:extLst>
                    <a:ext uri="{9D8B030D-6E8A-4147-A177-3AD203B41FA5}">
                      <a16:colId xmlns:a16="http://schemas.microsoft.com/office/drawing/2014/main" val="3093788956"/>
                    </a:ext>
                  </a:extLst>
                </a:gridCol>
                <a:gridCol w="1383722">
                  <a:extLst>
                    <a:ext uri="{9D8B030D-6E8A-4147-A177-3AD203B41FA5}">
                      <a16:colId xmlns:a16="http://schemas.microsoft.com/office/drawing/2014/main" val="1269690151"/>
                    </a:ext>
                  </a:extLst>
                </a:gridCol>
                <a:gridCol w="2708144">
                  <a:extLst>
                    <a:ext uri="{9D8B030D-6E8A-4147-A177-3AD203B41FA5}">
                      <a16:colId xmlns:a16="http://schemas.microsoft.com/office/drawing/2014/main" val="1593938666"/>
                    </a:ext>
                  </a:extLst>
                </a:gridCol>
                <a:gridCol w="2490702">
                  <a:extLst>
                    <a:ext uri="{9D8B030D-6E8A-4147-A177-3AD203B41FA5}">
                      <a16:colId xmlns:a16="http://schemas.microsoft.com/office/drawing/2014/main" val="1355703793"/>
                    </a:ext>
                  </a:extLst>
                </a:gridCol>
              </a:tblGrid>
              <a:tr h="801155">
                <a:tc>
                  <a:txBody>
                    <a:bodyPr/>
                    <a:lstStyle/>
                    <a:p>
                      <a:pPr algn="ctr"/>
                      <a:r>
                        <a:rPr lang="en-US" sz="1600"/>
                        <a:t>Grant Type</a:t>
                      </a:r>
                    </a:p>
                  </a:txBody>
                  <a:tcPr anchor="b"/>
                </a:tc>
                <a:tc>
                  <a:txBody>
                    <a:bodyPr/>
                    <a:lstStyle/>
                    <a:p>
                      <a:pPr algn="ctr"/>
                      <a:r>
                        <a:rPr lang="en-US" sz="1600"/>
                        <a:t>Maximum Project Period</a:t>
                      </a:r>
                    </a:p>
                  </a:txBody>
                  <a:tcPr anchor="b"/>
                </a:tc>
                <a:tc>
                  <a:txBody>
                    <a:bodyPr/>
                    <a:lstStyle/>
                    <a:p>
                      <a:pPr algn="ctr"/>
                      <a:r>
                        <a:rPr lang="en-US" sz="1600"/>
                        <a:t>Award Funding </a:t>
                      </a:r>
                    </a:p>
                  </a:txBody>
                  <a:tcPr anchor="b"/>
                </a:tc>
                <a:tc>
                  <a:txBody>
                    <a:bodyPr/>
                    <a:lstStyle/>
                    <a:p>
                      <a:pPr algn="ctr"/>
                      <a:r>
                        <a:rPr lang="en-US" sz="1600"/>
                        <a:t>Number of Awards Anticipated</a:t>
                      </a:r>
                    </a:p>
                  </a:txBody>
                  <a:tcPr anchor="b"/>
                </a:tc>
                <a:extLst>
                  <a:ext uri="{0D108BD9-81ED-4DB2-BD59-A6C34878D82A}">
                    <a16:rowId xmlns:a16="http://schemas.microsoft.com/office/drawing/2014/main" val="2398798304"/>
                  </a:ext>
                </a:extLst>
              </a:tr>
              <a:tr h="1073888">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t>Community-Wide Assessment</a:t>
                      </a:r>
                      <a:endParaRPr lang="en-US"/>
                    </a:p>
                  </a:txBody>
                  <a:tcPr anchor="ctr"/>
                </a:tc>
                <a:tc>
                  <a:txBody>
                    <a:bodyPr/>
                    <a:lstStyle/>
                    <a:p>
                      <a:pPr algn="l"/>
                      <a:r>
                        <a:rPr lang="en-US" sz="1400"/>
                        <a:t>4 years</a:t>
                      </a:r>
                    </a:p>
                  </a:txBody>
                  <a:tcPr anchor="ctr"/>
                </a:tc>
                <a:tc>
                  <a:txBody>
                    <a:bodyPr/>
                    <a:lstStyle/>
                    <a:p>
                      <a:pPr algn="ctr"/>
                      <a:r>
                        <a:rPr lang="en-US" sz="1400"/>
                        <a:t>Up to $500,000 per applicant</a:t>
                      </a:r>
                    </a:p>
                  </a:txBody>
                  <a:tcPr anchor="ctr"/>
                </a:tc>
                <a:tc>
                  <a:txBody>
                    <a:bodyPr/>
                    <a:lstStyle/>
                    <a:p>
                      <a:pPr algn="ctr"/>
                      <a:r>
                        <a:rPr lang="en-US" sz="1400"/>
                        <a:t>60</a:t>
                      </a:r>
                    </a:p>
                  </a:txBody>
                  <a:tcPr anchor="ctr"/>
                </a:tc>
                <a:extLst>
                  <a:ext uri="{0D108BD9-81ED-4DB2-BD59-A6C34878D82A}">
                    <a16:rowId xmlns:a16="http://schemas.microsoft.com/office/drawing/2014/main" val="1625034523"/>
                  </a:ext>
                </a:extLst>
              </a:tr>
              <a:tr h="1346622">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t>Assessment Coalitions</a:t>
                      </a:r>
                    </a:p>
                  </a:txBody>
                  <a:tcPr anchor="ctr"/>
                </a:tc>
                <a:tc>
                  <a:txBody>
                    <a:bodyPr/>
                    <a:lstStyle/>
                    <a:p>
                      <a:pPr algn="l"/>
                      <a:r>
                        <a:rPr lang="en-US" sz="1400"/>
                        <a:t>5 years</a:t>
                      </a:r>
                    </a:p>
                  </a:txBody>
                  <a:tcPr anchor="ctr"/>
                </a:tc>
                <a:tc>
                  <a:txBody>
                    <a:bodyPr/>
                    <a:lstStyle/>
                    <a:p>
                      <a:pPr algn="ctr"/>
                      <a:r>
                        <a:rPr lang="en-US" sz="1400"/>
                        <a:t>Up to $1,500,000 per applicant</a:t>
                      </a:r>
                    </a:p>
                  </a:txBody>
                  <a:tcPr anchor="ctr"/>
                </a:tc>
                <a:tc>
                  <a:txBody>
                    <a:bodyPr/>
                    <a:lstStyle/>
                    <a:p>
                      <a:pPr algn="ctr"/>
                      <a:r>
                        <a:rPr lang="en-US" sz="1400"/>
                        <a:t>26</a:t>
                      </a:r>
                    </a:p>
                  </a:txBody>
                  <a:tcPr anchor="ctr"/>
                </a:tc>
                <a:extLst>
                  <a:ext uri="{0D108BD9-81ED-4DB2-BD59-A6C34878D82A}">
                    <a16:rowId xmlns:a16="http://schemas.microsoft.com/office/drawing/2014/main" val="2446285874"/>
                  </a:ext>
                </a:extLst>
              </a:tr>
              <a:tr h="1005705">
                <a:tc>
                  <a:txBody>
                    <a:bodyPr/>
                    <a:lstStyle/>
                    <a:p>
                      <a:pPr marL="0" lvl="0" indent="0" algn="l" defTabSz="914400">
                        <a:lnSpc>
                          <a:spcPct val="100000"/>
                        </a:lnSpc>
                        <a:spcBef>
                          <a:spcPts val="0"/>
                        </a:spcBef>
                        <a:spcAft>
                          <a:spcPts val="0"/>
                        </a:spcAft>
                        <a:buNone/>
                        <a:tabLst/>
                        <a:defRPr/>
                      </a:pPr>
                      <a:r>
                        <a:rPr lang="en-US" sz="1400" b="1"/>
                        <a:t>Cleanup</a:t>
                      </a:r>
                    </a:p>
                  </a:txBody>
                  <a:tcPr anchor="ctr"/>
                </a:tc>
                <a:tc>
                  <a:txBody>
                    <a:bodyPr/>
                    <a:lstStyle/>
                    <a:p>
                      <a:pPr lvl="0" algn="l">
                        <a:buNone/>
                      </a:pPr>
                      <a:r>
                        <a:rPr lang="en-US" sz="1400"/>
                        <a:t>4 years</a:t>
                      </a:r>
                    </a:p>
                  </a:txBody>
                  <a:tcPr anchor="ctr"/>
                </a:tc>
                <a:tc>
                  <a:txBody>
                    <a:bodyPr/>
                    <a:lstStyle/>
                    <a:p>
                      <a:pPr lvl="0" algn="ctr">
                        <a:buNone/>
                      </a:pPr>
                      <a:r>
                        <a:rPr lang="en-US" sz="1400"/>
                        <a:t>Up to $500,000, up to $2,000,000, or up to $5,000,000 per applicant</a:t>
                      </a:r>
                    </a:p>
                  </a:txBody>
                  <a:tcPr anchor="ctr"/>
                </a:tc>
                <a:tc>
                  <a:txBody>
                    <a:bodyPr/>
                    <a:lstStyle/>
                    <a:p>
                      <a:pPr lvl="0" algn="ctr">
                        <a:buNone/>
                      </a:pPr>
                      <a:r>
                        <a:rPr lang="en-US" sz="1400"/>
                        <a:t>65</a:t>
                      </a:r>
                    </a:p>
                    <a:p>
                      <a:pPr lvl="0" algn="ctr">
                        <a:buNone/>
                      </a:pPr>
                      <a:r>
                        <a:rPr lang="en-US" sz="1400"/>
                        <a:t>(</a:t>
                      </a:r>
                      <a:r>
                        <a:rPr lang="en-US" sz="1400" b="1"/>
                        <a:t>40</a:t>
                      </a:r>
                      <a:r>
                        <a:rPr lang="en-US" sz="1400"/>
                        <a:t> awards at $500,000</a:t>
                      </a:r>
                    </a:p>
                    <a:p>
                      <a:pPr lvl="0" algn="ctr">
                        <a:buNone/>
                      </a:pPr>
                      <a:r>
                        <a:rPr lang="en-US" sz="1400" b="1"/>
                        <a:t>17</a:t>
                      </a:r>
                      <a:r>
                        <a:rPr lang="en-US" sz="1400"/>
                        <a:t> awards at $2,000,000</a:t>
                      </a:r>
                    </a:p>
                    <a:p>
                      <a:pPr lvl="0" algn="ctr">
                        <a:buNone/>
                      </a:pPr>
                      <a:r>
                        <a:rPr lang="en-US" sz="1400" b="1"/>
                        <a:t>8 </a:t>
                      </a:r>
                      <a:r>
                        <a:rPr lang="en-US" sz="1400"/>
                        <a:t>awards at $5,000,000)</a:t>
                      </a:r>
                    </a:p>
                  </a:txBody>
                  <a:tcPr anchor="ctr"/>
                </a:tc>
                <a:extLst>
                  <a:ext uri="{0D108BD9-81ED-4DB2-BD59-A6C34878D82A}">
                    <a16:rowId xmlns:a16="http://schemas.microsoft.com/office/drawing/2014/main" val="1533203103"/>
                  </a:ext>
                </a:extLst>
              </a:tr>
              <a:tr h="1005705">
                <a:tc>
                  <a:txBody>
                    <a:bodyPr/>
                    <a:lstStyle/>
                    <a:p>
                      <a:pPr marL="0" lvl="0" indent="0" algn="l" defTabSz="914400">
                        <a:lnSpc>
                          <a:spcPct val="100000"/>
                        </a:lnSpc>
                        <a:spcBef>
                          <a:spcPts val="0"/>
                        </a:spcBef>
                        <a:spcAft>
                          <a:spcPts val="0"/>
                        </a:spcAft>
                        <a:buNone/>
                        <a:tabLst/>
                        <a:defRPr/>
                      </a:pPr>
                      <a:r>
                        <a:rPr lang="en-US" sz="1400" b="1"/>
                        <a:t>Multipurpose</a:t>
                      </a:r>
                    </a:p>
                  </a:txBody>
                  <a:tcPr anchor="ctr"/>
                </a:tc>
                <a:tc>
                  <a:txBody>
                    <a:bodyPr/>
                    <a:lstStyle/>
                    <a:p>
                      <a:pPr lvl="0" algn="l">
                        <a:buNone/>
                      </a:pPr>
                      <a:r>
                        <a:rPr lang="en-US" sz="1400"/>
                        <a:t>5 years</a:t>
                      </a:r>
                    </a:p>
                  </a:txBody>
                  <a:tcPr anchor="ctr"/>
                </a:tc>
                <a:tc>
                  <a:txBody>
                    <a:bodyPr/>
                    <a:lstStyle/>
                    <a:p>
                      <a:pPr lvl="0" algn="ctr">
                        <a:buNone/>
                      </a:pPr>
                      <a:r>
                        <a:rPr lang="en-US" sz="1400"/>
                        <a:t>Up to $1,000,000 per applicant</a:t>
                      </a:r>
                    </a:p>
                  </a:txBody>
                  <a:tcPr anchor="ctr"/>
                </a:tc>
                <a:tc>
                  <a:txBody>
                    <a:bodyPr/>
                    <a:lstStyle/>
                    <a:p>
                      <a:pPr lvl="0" algn="ctr">
                        <a:buNone/>
                      </a:pPr>
                      <a:r>
                        <a:rPr lang="en-US" sz="1400"/>
                        <a:t>20</a:t>
                      </a:r>
                    </a:p>
                  </a:txBody>
                  <a:tcPr anchor="ctr"/>
                </a:tc>
                <a:extLst>
                  <a:ext uri="{0D108BD9-81ED-4DB2-BD59-A6C34878D82A}">
                    <a16:rowId xmlns:a16="http://schemas.microsoft.com/office/drawing/2014/main" val="965078608"/>
                  </a:ext>
                </a:extLst>
              </a:tr>
            </a:tbl>
          </a:graphicData>
        </a:graphic>
      </p:graphicFrame>
      <p:sp>
        <p:nvSpPr>
          <p:cNvPr id="5" name="Title 1">
            <a:extLst>
              <a:ext uri="{FF2B5EF4-FFF2-40B4-BE49-F238E27FC236}">
                <a16:creationId xmlns:a16="http://schemas.microsoft.com/office/drawing/2014/main" id="{94C79722-87BE-135B-51FB-5BD1619D51E4}"/>
              </a:ext>
            </a:extLst>
          </p:cNvPr>
          <p:cNvSpPr>
            <a:spLocks noGrp="1"/>
          </p:cNvSpPr>
          <p:nvPr>
            <p:ph type="title"/>
          </p:nvPr>
        </p:nvSpPr>
        <p:spPr>
          <a:xfrm>
            <a:off x="1807745" y="3803330"/>
            <a:ext cx="5520381" cy="4930246"/>
          </a:xfrm>
        </p:spPr>
        <p:txBody>
          <a:bodyPr>
            <a:normAutofit/>
          </a:bodyPr>
          <a:lstStyle/>
          <a:p>
            <a:pPr algn="ctr"/>
            <a:r>
              <a:rPr lang="en-US">
                <a:latin typeface="Calibri"/>
                <a:cs typeface="Calibri"/>
              </a:rPr>
              <a:t>MAC Grants</a:t>
            </a:r>
          </a:p>
        </p:txBody>
      </p:sp>
    </p:spTree>
    <p:extLst>
      <p:ext uri="{BB962C8B-B14F-4D97-AF65-F5344CB8AC3E}">
        <p14:creationId xmlns:p14="http://schemas.microsoft.com/office/powerpoint/2010/main" val="166594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34BF-F7F0-4378-E634-334A75615066}"/>
              </a:ext>
            </a:extLst>
          </p:cNvPr>
          <p:cNvSpPr>
            <a:spLocks noGrp="1"/>
          </p:cNvSpPr>
          <p:nvPr>
            <p:ph type="title"/>
          </p:nvPr>
        </p:nvSpPr>
        <p:spPr>
          <a:xfrm>
            <a:off x="398612" y="365126"/>
            <a:ext cx="8346775" cy="1339940"/>
          </a:xfrm>
        </p:spPr>
        <p:txBody>
          <a:bodyPr vert="horz" lIns="91440" tIns="45720" rIns="91440" bIns="45720" rtlCol="0" anchor="t">
            <a:normAutofit/>
          </a:bodyPr>
          <a:lstStyle/>
          <a:p>
            <a:pPr algn="ctr"/>
            <a:r>
              <a:rPr lang="en-US" sz="3600" b="1">
                <a:solidFill>
                  <a:schemeClr val="accent4"/>
                </a:solidFill>
                <a:latin typeface="Calibri"/>
                <a:ea typeface="+mj-lt"/>
                <a:cs typeface="+mj-lt"/>
              </a:rPr>
              <a:t>What is Displacement?</a:t>
            </a:r>
            <a:endParaRPr lang="en-US" b="1">
              <a:solidFill>
                <a:schemeClr val="accent4"/>
              </a:solidFill>
              <a:latin typeface="Calibri"/>
              <a:cs typeface="Calibri"/>
            </a:endParaRPr>
          </a:p>
          <a:p>
            <a:pPr algn="ctr"/>
            <a:endParaRPr lang="en-US" b="1">
              <a:solidFill>
                <a:schemeClr val="accent4"/>
              </a:solidFill>
              <a:latin typeface="Calibri"/>
              <a:cs typeface="Calibri"/>
            </a:endParaRPr>
          </a:p>
        </p:txBody>
      </p:sp>
      <p:sp>
        <p:nvSpPr>
          <p:cNvPr id="3" name="Content Placeholder 2">
            <a:extLst>
              <a:ext uri="{FF2B5EF4-FFF2-40B4-BE49-F238E27FC236}">
                <a16:creationId xmlns:a16="http://schemas.microsoft.com/office/drawing/2014/main" id="{79E216F7-AB77-6068-9D21-AB7CCBD74E24}"/>
              </a:ext>
            </a:extLst>
          </p:cNvPr>
          <p:cNvSpPr>
            <a:spLocks noGrp="1"/>
          </p:cNvSpPr>
          <p:nvPr>
            <p:ph idx="1"/>
          </p:nvPr>
        </p:nvSpPr>
        <p:spPr>
          <a:xfrm>
            <a:off x="700537" y="1250531"/>
            <a:ext cx="7886700" cy="4495111"/>
          </a:xfrm>
        </p:spPr>
        <p:txBody>
          <a:bodyPr vert="horz" lIns="91440" tIns="45720" rIns="91440" bIns="45720" rtlCol="0" anchor="t">
            <a:noAutofit/>
          </a:bodyPr>
          <a:lstStyle/>
          <a:p>
            <a:pPr marL="0" indent="0">
              <a:buNone/>
            </a:pPr>
            <a:r>
              <a:rPr lang="en-US" sz="2400" b="1">
                <a:latin typeface="Calibri"/>
                <a:ea typeface="Calibri"/>
                <a:cs typeface="Calibri"/>
              </a:rPr>
              <a:t>Direct Displacement</a:t>
            </a:r>
            <a:r>
              <a:rPr lang="en-US" sz="2400">
                <a:latin typeface="Calibri"/>
                <a:ea typeface="Calibri"/>
                <a:cs typeface="Calibri"/>
              </a:rPr>
              <a:t>: occurs when residents are forced to relocate due to eviction, environmental hazards, or redevelopment of the buildings they live in   </a:t>
            </a:r>
            <a:endParaRPr lang="en-US" sz="2400">
              <a:latin typeface="Calibri" panose="020F0502020204030204" pitchFamily="34" charset="0"/>
              <a:ea typeface="Calibri"/>
              <a:cs typeface="Calibri" panose="020F0502020204030204" pitchFamily="34" charset="0"/>
            </a:endParaRPr>
          </a:p>
          <a:p>
            <a:pPr marL="0" indent="0">
              <a:buNone/>
            </a:pPr>
            <a:endParaRPr lang="en-US" sz="2400">
              <a:latin typeface="Calibri" panose="020F0502020204030204" pitchFamily="34" charset="0"/>
              <a:ea typeface="Calibri"/>
              <a:cs typeface="Calibri" panose="020F0502020204030204" pitchFamily="34" charset="0"/>
            </a:endParaRPr>
          </a:p>
          <a:p>
            <a:pPr marL="0" indent="0">
              <a:buNone/>
            </a:pPr>
            <a:r>
              <a:rPr lang="en-US" sz="2400" b="1">
                <a:latin typeface="Calibri"/>
                <a:ea typeface="Calibri"/>
                <a:cs typeface="Calibri"/>
              </a:rPr>
              <a:t>Indirect Displacement</a:t>
            </a:r>
            <a:r>
              <a:rPr lang="en-US" sz="2400">
                <a:latin typeface="Calibri"/>
                <a:ea typeface="Calibri"/>
                <a:cs typeface="Calibri"/>
              </a:rPr>
              <a:t>: occurs when residents can no longer afford to remain in their homes/neighborhoods due to increasing rents</a:t>
            </a:r>
          </a:p>
          <a:p>
            <a:pPr marL="0" indent="0">
              <a:buNone/>
            </a:pPr>
            <a:endParaRPr lang="en-US" sz="2400">
              <a:latin typeface="Calibri" panose="020F0502020204030204" pitchFamily="34" charset="0"/>
              <a:ea typeface="Calibri"/>
              <a:cs typeface="Calibri" panose="020F0502020204030204" pitchFamily="34" charset="0"/>
            </a:endParaRPr>
          </a:p>
          <a:p>
            <a:pPr marL="0" indent="0">
              <a:buNone/>
            </a:pPr>
            <a:r>
              <a:rPr lang="en-US" sz="2400" b="1">
                <a:latin typeface="Calibri"/>
                <a:ea typeface="Calibri"/>
                <a:cs typeface="Calibri"/>
              </a:rPr>
              <a:t>Cultural Displacement</a:t>
            </a:r>
            <a:r>
              <a:rPr lang="en-US" sz="2400">
                <a:latin typeface="Calibri"/>
                <a:ea typeface="Calibri"/>
                <a:cs typeface="Calibri"/>
              </a:rPr>
              <a:t>: occurs when the character/culture of a neighborhood changes due to people leaving while new residents and businesses move in </a:t>
            </a:r>
            <a:endParaRPr lang="en-US" sz="2400">
              <a:latin typeface="Calibri" panose="020F0502020204030204" pitchFamily="34" charset="0"/>
              <a:ea typeface="Calibri"/>
              <a:cs typeface="Calibri" panose="020F0502020204030204" pitchFamily="34" charset="0"/>
            </a:endParaRPr>
          </a:p>
          <a:p>
            <a:pPr marL="0" indent="0">
              <a:buNone/>
            </a:pPr>
            <a:endParaRPr lang="en-US" sz="2400">
              <a:latin typeface="Calibri"/>
              <a:ea typeface="Calibri"/>
              <a:cs typeface="Calibri"/>
            </a:endParaRPr>
          </a:p>
          <a:p>
            <a:pPr marL="0" indent="0">
              <a:buNone/>
            </a:pPr>
            <a:endParaRPr lang="en-US" sz="2400">
              <a:latin typeface="Calibri" panose="020F0502020204030204" pitchFamily="34" charset="0"/>
              <a:ea typeface="Calibri"/>
              <a:cs typeface="Calibri" panose="020F0502020204030204" pitchFamily="34" charset="0"/>
            </a:endParaRPr>
          </a:p>
        </p:txBody>
      </p:sp>
      <p:sp>
        <p:nvSpPr>
          <p:cNvPr id="4" name="TextBox 3">
            <a:extLst>
              <a:ext uri="{FF2B5EF4-FFF2-40B4-BE49-F238E27FC236}">
                <a16:creationId xmlns:a16="http://schemas.microsoft.com/office/drawing/2014/main" id="{8D5A231D-0B16-615B-F72C-80FAAC56D6F6}"/>
              </a:ext>
            </a:extLst>
          </p:cNvPr>
          <p:cNvSpPr txBox="1"/>
          <p:nvPr/>
        </p:nvSpPr>
        <p:spPr>
          <a:xfrm>
            <a:off x="1282552" y="6445988"/>
            <a:ext cx="34223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4">
                    <a:lumMod val="75000"/>
                  </a:schemeClr>
                </a:solidFill>
                <a:latin typeface="Calibri"/>
                <a:ea typeface="Calibri"/>
                <a:cs typeface="Arial"/>
                <a:hlinkClick r:id="rId3">
                  <a:extLst>
                    <a:ext uri="{A12FA001-AC4F-418D-AE19-62706E023703}">
                      <ahyp:hlinkClr xmlns:ahyp="http://schemas.microsoft.com/office/drawing/2018/hyperlinkcolor" val="tx"/>
                    </a:ext>
                  </a:extLst>
                </a:hlinkClick>
              </a:rPr>
              <a:t>Source: Thriving in Place</a:t>
            </a:r>
            <a:endParaRPr lang="en-US">
              <a:solidFill>
                <a:schemeClr val="accent4">
                  <a:lumMod val="75000"/>
                </a:schemeClr>
              </a:solidFill>
              <a:latin typeface="Calibri"/>
              <a:ea typeface="Calibri"/>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86923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34BF-F7F0-4378-E634-334A75615066}"/>
              </a:ext>
            </a:extLst>
          </p:cNvPr>
          <p:cNvSpPr>
            <a:spLocks noGrp="1"/>
          </p:cNvSpPr>
          <p:nvPr>
            <p:ph type="title"/>
          </p:nvPr>
        </p:nvSpPr>
        <p:spPr>
          <a:xfrm>
            <a:off x="398612" y="365126"/>
            <a:ext cx="8346775" cy="1339940"/>
          </a:xfrm>
        </p:spPr>
        <p:txBody>
          <a:bodyPr vert="horz" lIns="91440" tIns="45720" rIns="91440" bIns="45720" rtlCol="0" anchor="t">
            <a:normAutofit/>
          </a:bodyPr>
          <a:lstStyle/>
          <a:p>
            <a:pPr algn="ctr"/>
            <a:r>
              <a:rPr lang="en-US" sz="3600" b="1">
                <a:solidFill>
                  <a:schemeClr val="accent4"/>
                </a:solidFill>
                <a:latin typeface="Calibri"/>
                <a:ea typeface="+mj-lt"/>
                <a:cs typeface="+mj-lt"/>
              </a:rPr>
              <a:t>Gentrification vs. Displacement</a:t>
            </a:r>
            <a:endParaRPr lang="en-US" b="1">
              <a:solidFill>
                <a:schemeClr val="accent4"/>
              </a:solidFill>
              <a:latin typeface="Calibri"/>
              <a:cs typeface="Calibri"/>
            </a:endParaRPr>
          </a:p>
          <a:p>
            <a:pPr algn="ctr"/>
            <a:endParaRPr lang="en-US" b="1">
              <a:solidFill>
                <a:schemeClr val="accent4"/>
              </a:solidFill>
              <a:latin typeface="Calibri"/>
              <a:cs typeface="Calibri"/>
            </a:endParaRPr>
          </a:p>
        </p:txBody>
      </p:sp>
      <p:sp>
        <p:nvSpPr>
          <p:cNvPr id="3" name="Content Placeholder 2">
            <a:extLst>
              <a:ext uri="{FF2B5EF4-FFF2-40B4-BE49-F238E27FC236}">
                <a16:creationId xmlns:a16="http://schemas.microsoft.com/office/drawing/2014/main" id="{79E216F7-AB77-6068-9D21-AB7CCBD74E24}"/>
              </a:ext>
            </a:extLst>
          </p:cNvPr>
          <p:cNvSpPr>
            <a:spLocks noGrp="1"/>
          </p:cNvSpPr>
          <p:nvPr>
            <p:ph idx="1"/>
          </p:nvPr>
        </p:nvSpPr>
        <p:spPr>
          <a:xfrm>
            <a:off x="700537" y="1250531"/>
            <a:ext cx="7886700" cy="4495111"/>
          </a:xfrm>
        </p:spPr>
        <p:txBody>
          <a:bodyPr vert="horz" lIns="91440" tIns="45720" rIns="91440" bIns="45720" rtlCol="0" anchor="t">
            <a:noAutofit/>
          </a:bodyPr>
          <a:lstStyle/>
          <a:p>
            <a:pPr marL="0" indent="0">
              <a:buNone/>
            </a:pPr>
            <a:r>
              <a:rPr lang="en-US" sz="2400" b="1">
                <a:latin typeface="Calibri"/>
                <a:ea typeface="Calibri"/>
                <a:cs typeface="Calibri"/>
              </a:rPr>
              <a:t>Displacement</a:t>
            </a:r>
            <a:r>
              <a:rPr lang="en-US" sz="2400">
                <a:latin typeface="Calibri"/>
                <a:ea typeface="Calibri"/>
                <a:cs typeface="Calibri"/>
              </a:rPr>
              <a:t>: the forced relocation of residents and businesses </a:t>
            </a:r>
          </a:p>
          <a:p>
            <a:pPr marL="0" indent="0">
              <a:buNone/>
            </a:pPr>
            <a:endParaRPr lang="en-US" sz="2400">
              <a:latin typeface="Calibri" panose="020F0502020204030204" pitchFamily="34" charset="0"/>
              <a:ea typeface="Calibri"/>
              <a:cs typeface="Calibri" panose="020F0502020204030204" pitchFamily="34" charset="0"/>
            </a:endParaRPr>
          </a:p>
          <a:p>
            <a:pPr marL="0" indent="0">
              <a:buNone/>
            </a:pPr>
            <a:r>
              <a:rPr lang="en-US" sz="2400" b="1">
                <a:latin typeface="Calibri"/>
                <a:ea typeface="Calibri"/>
                <a:cs typeface="Calibri"/>
              </a:rPr>
              <a:t>Gentrification</a:t>
            </a:r>
            <a:r>
              <a:rPr lang="en-US" sz="2400">
                <a:latin typeface="Calibri"/>
                <a:ea typeface="Calibri"/>
                <a:cs typeface="Calibri"/>
              </a:rPr>
              <a:t>: neighborhoods changing when places of low real estate value are redeveloped, transformed, or “revitalized” into places of high real estate value (gentrification often attracts new businesses and new residents) </a:t>
            </a:r>
            <a:endParaRPr lang="en-US" sz="2400">
              <a:latin typeface="Calibri" panose="020F0502020204030204" pitchFamily="34" charset="0"/>
              <a:ea typeface="Calibri"/>
              <a:cs typeface="Calibri" panose="020F0502020204030204" pitchFamily="34" charset="0"/>
            </a:endParaRPr>
          </a:p>
          <a:p>
            <a:pPr marL="0" indent="0">
              <a:buNone/>
            </a:pPr>
            <a:endParaRPr lang="en-US" sz="2400">
              <a:latin typeface="Calibri" panose="020F0502020204030204" pitchFamily="34" charset="0"/>
              <a:ea typeface="Calibri"/>
              <a:cs typeface="Calibri" panose="020F0502020204030204" pitchFamily="34" charset="0"/>
            </a:endParaRPr>
          </a:p>
          <a:p>
            <a:pPr marL="0" indent="0">
              <a:buNone/>
            </a:pPr>
            <a:r>
              <a:rPr lang="en-US" sz="2400">
                <a:solidFill>
                  <a:schemeClr val="accent1">
                    <a:lumMod val="75000"/>
                  </a:schemeClr>
                </a:solidFill>
                <a:latin typeface="Calibri"/>
                <a:ea typeface="Calibri"/>
                <a:cs typeface="Calibri"/>
              </a:rPr>
              <a:t>These two concepts are often connected (with gentrification leading to displacement) - but they do not have to be!</a:t>
            </a:r>
            <a:endParaRPr lang="en-US" sz="2400">
              <a:solidFill>
                <a:schemeClr val="accent1">
                  <a:lumMod val="75000"/>
                </a:schemeClr>
              </a:solidFill>
              <a:latin typeface="Calibri" panose="020F0502020204030204" pitchFamily="34" charset="0"/>
              <a:ea typeface="Calibri"/>
              <a:cs typeface="Calibri" panose="020F0502020204030204" pitchFamily="34" charset="0"/>
            </a:endParaRPr>
          </a:p>
          <a:p>
            <a:pPr marL="0" indent="0">
              <a:buNone/>
            </a:pPr>
            <a:endParaRPr lang="en-US" sz="240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50098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grass, outdoor, nature&#10;&#10;Description automatically generated">
            <a:extLst>
              <a:ext uri="{FF2B5EF4-FFF2-40B4-BE49-F238E27FC236}">
                <a16:creationId xmlns:a16="http://schemas.microsoft.com/office/drawing/2014/main" id="{4753F470-4F99-BC34-36E1-A1D0DF4B05DC}"/>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7866" r="3133" b="-1"/>
          <a:stretch/>
        </p:blipFill>
        <p:spPr bwMode="auto">
          <a:xfrm>
            <a:off x="20"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9A808-BBDD-9D4D-70EC-8D94A1F371EE}"/>
              </a:ext>
            </a:extLst>
          </p:cNvPr>
          <p:cNvSpPr>
            <a:spLocks noGrp="1"/>
          </p:cNvSpPr>
          <p:nvPr>
            <p:ph type="title"/>
          </p:nvPr>
        </p:nvSpPr>
        <p:spPr>
          <a:xfrm>
            <a:off x="392906" y="5317240"/>
            <a:ext cx="8408194" cy="744836"/>
          </a:xfrm>
        </p:spPr>
        <p:txBody>
          <a:bodyPr>
            <a:noAutofit/>
          </a:bodyPr>
          <a:lstStyle/>
          <a:p>
            <a:pPr algn="ctr"/>
            <a:r>
              <a:rPr lang="en-US" sz="2300">
                <a:solidFill>
                  <a:schemeClr val="tx1">
                    <a:lumMod val="85000"/>
                    <a:lumOff val="15000"/>
                  </a:schemeClr>
                </a:solidFill>
              </a:rPr>
              <a:t>Have you seen gentrification and/or displacement in your communities? What was this experience like?</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6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86F1-AB09-CFBA-559A-EB7461BD110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864A43AA-7B98-FBB4-92AF-CDDBCEE435AD}"/>
              </a:ext>
            </a:extLst>
          </p:cNvPr>
          <p:cNvGraphicFramePr>
            <a:graphicFrameLocks noGrp="1"/>
          </p:cNvGraphicFramePr>
          <p:nvPr>
            <p:ph idx="1"/>
            <p:extLst>
              <p:ext uri="{D42A27DB-BD31-4B8C-83A1-F6EECF244321}">
                <p14:modId xmlns:p14="http://schemas.microsoft.com/office/powerpoint/2010/main" val="2064072884"/>
              </p:ext>
            </p:extLst>
          </p:nvPr>
        </p:nvGraphicFramePr>
        <p:xfrm>
          <a:off x="213013" y="173470"/>
          <a:ext cx="8717971" cy="559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364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36BD-D5FF-F887-7380-376DA8F4605A}"/>
              </a:ext>
            </a:extLst>
          </p:cNvPr>
          <p:cNvSpPr>
            <a:spLocks noGrp="1"/>
          </p:cNvSpPr>
          <p:nvPr>
            <p:ph type="title"/>
          </p:nvPr>
        </p:nvSpPr>
        <p:spPr>
          <a:xfrm>
            <a:off x="628650" y="125893"/>
            <a:ext cx="7886700" cy="1325563"/>
          </a:xfrm>
        </p:spPr>
        <p:txBody>
          <a:bodyPr>
            <a:normAutofit/>
          </a:bodyPr>
          <a:lstStyle/>
          <a:p>
            <a:pPr algn="ctr"/>
            <a:r>
              <a:rPr lang="en-US" sz="3600" b="1">
                <a:solidFill>
                  <a:schemeClr val="accent4"/>
                </a:solidFill>
                <a:latin typeface="Calibri"/>
                <a:cs typeface="Calibri"/>
              </a:rPr>
              <a:t>Displacement Throughout the U.S.</a:t>
            </a:r>
            <a:endParaRPr lang="en-US">
              <a:solidFill>
                <a:schemeClr val="accent4"/>
              </a:solidFill>
            </a:endParaRPr>
          </a:p>
        </p:txBody>
      </p:sp>
      <p:graphicFrame>
        <p:nvGraphicFramePr>
          <p:cNvPr id="4" name="Diagram 3">
            <a:extLst>
              <a:ext uri="{FF2B5EF4-FFF2-40B4-BE49-F238E27FC236}">
                <a16:creationId xmlns:a16="http://schemas.microsoft.com/office/drawing/2014/main" id="{3DBC652C-BEF1-8FB8-4ABD-5547B1A77FE5}"/>
              </a:ext>
            </a:extLst>
          </p:cNvPr>
          <p:cNvGraphicFramePr/>
          <p:nvPr>
            <p:extLst>
              <p:ext uri="{D42A27DB-BD31-4B8C-83A1-F6EECF244321}">
                <p14:modId xmlns:p14="http://schemas.microsoft.com/office/powerpoint/2010/main" val="862830295"/>
              </p:ext>
            </p:extLst>
          </p:nvPr>
        </p:nvGraphicFramePr>
        <p:xfrm>
          <a:off x="581891" y="1111828"/>
          <a:ext cx="8000998" cy="522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00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34BF-F7F0-4378-E634-334A75615066}"/>
              </a:ext>
            </a:extLst>
          </p:cNvPr>
          <p:cNvSpPr>
            <a:spLocks noGrp="1"/>
          </p:cNvSpPr>
          <p:nvPr>
            <p:ph type="title"/>
          </p:nvPr>
        </p:nvSpPr>
        <p:spPr>
          <a:xfrm>
            <a:off x="398612" y="183200"/>
            <a:ext cx="8346775" cy="1339940"/>
          </a:xfrm>
        </p:spPr>
        <p:txBody>
          <a:bodyPr vert="horz" lIns="91440" tIns="45720" rIns="91440" bIns="45720" rtlCol="0" anchor="t">
            <a:normAutofit/>
          </a:bodyPr>
          <a:lstStyle/>
          <a:p>
            <a:pPr algn="ctr"/>
            <a:r>
              <a:rPr lang="en-US" sz="3600" b="1">
                <a:solidFill>
                  <a:schemeClr val="accent4"/>
                </a:solidFill>
                <a:latin typeface="Calibri"/>
                <a:ea typeface="Calibri"/>
                <a:cs typeface="Calibri"/>
              </a:rPr>
              <a:t>Putting Displacement into Perspective...</a:t>
            </a:r>
          </a:p>
          <a:p>
            <a:pPr algn="ctr"/>
            <a:endParaRPr lang="en-US" b="1">
              <a:solidFill>
                <a:schemeClr val="accent4"/>
              </a:solidFill>
              <a:latin typeface="Calibri"/>
              <a:cs typeface="Calibri"/>
            </a:endParaRPr>
          </a:p>
        </p:txBody>
      </p:sp>
      <p:sp>
        <p:nvSpPr>
          <p:cNvPr id="1931" name="Content Placeholder 1930">
            <a:extLst>
              <a:ext uri="{FF2B5EF4-FFF2-40B4-BE49-F238E27FC236}">
                <a16:creationId xmlns:a16="http://schemas.microsoft.com/office/drawing/2014/main" id="{EDCC6D81-CB80-13D6-A2BC-16B657017BA8}"/>
              </a:ext>
            </a:extLst>
          </p:cNvPr>
          <p:cNvSpPr>
            <a:spLocks noGrp="1"/>
          </p:cNvSpPr>
          <p:nvPr>
            <p:ph idx="1"/>
          </p:nvPr>
        </p:nvSpPr>
        <p:spPr>
          <a:xfrm>
            <a:off x="627628" y="851775"/>
            <a:ext cx="7886700" cy="5587852"/>
          </a:xfrm>
        </p:spPr>
        <p:txBody>
          <a:bodyPr vert="horz" lIns="91440" tIns="45720" rIns="91440" bIns="45720" rtlCol="0" anchor="t">
            <a:normAutofit/>
          </a:bodyPr>
          <a:lstStyle/>
          <a:p>
            <a:pPr>
              <a:buFont typeface="Courier New" panose="020B0604020202020204" pitchFamily="34" charset="0"/>
              <a:buChar char="o"/>
            </a:pPr>
            <a:r>
              <a:rPr lang="en-US" sz="2400">
                <a:cs typeface="Arial"/>
              </a:rPr>
              <a:t>Nationally, 73% of Black renters and 63% of Hispanic renters currently live in neighborhoods with high risk of displacement or eviction </a:t>
            </a:r>
            <a:r>
              <a:rPr lang="en-US" sz="2000">
                <a:cs typeface="Arial"/>
              </a:rPr>
              <a:t>(</a:t>
            </a:r>
            <a:r>
              <a:rPr lang="en-US" sz="2000">
                <a:solidFill>
                  <a:schemeClr val="accent4">
                    <a:lumMod val="75000"/>
                  </a:schemeClr>
                </a:solidFill>
                <a:cs typeface="Arial"/>
                <a:hlinkClick r:id="rId4">
                  <a:extLst>
                    <a:ext uri="{A12FA001-AC4F-418D-AE19-62706E023703}">
                      <ahyp:hlinkClr xmlns:ahyp="http://schemas.microsoft.com/office/drawing/2018/hyperlinkcolor" val="tx"/>
                    </a:ext>
                  </a:extLst>
                </a:hlinkClick>
              </a:rPr>
              <a:t>U.C. Berkley's Urban Displacement Project</a:t>
            </a:r>
            <a:r>
              <a:rPr lang="en-US" sz="2400">
                <a:cs typeface="Arial"/>
              </a:rPr>
              <a:t>)</a:t>
            </a:r>
          </a:p>
          <a:p>
            <a:pPr>
              <a:buFont typeface="Courier New" panose="020B0604020202020204" pitchFamily="34" charset="0"/>
              <a:buChar char="o"/>
            </a:pPr>
            <a:r>
              <a:rPr lang="en-US" sz="2400">
                <a:cs typeface="Arial"/>
              </a:rPr>
              <a:t>Boston is the 3rd "most intensely gentrified city" in the U.S. (</a:t>
            </a:r>
            <a:r>
              <a:rPr lang="en-US" sz="2000">
                <a:solidFill>
                  <a:schemeClr val="accent4">
                    <a:lumMod val="75000"/>
                  </a:schemeClr>
                </a:solidFill>
                <a:cs typeface="Arial"/>
                <a:hlinkClick r:id="rId5">
                  <a:extLst>
                    <a:ext uri="{A12FA001-AC4F-418D-AE19-62706E023703}">
                      <ahyp:hlinkClr xmlns:ahyp="http://schemas.microsoft.com/office/drawing/2018/hyperlinkcolor" val="tx"/>
                    </a:ext>
                  </a:extLst>
                </a:hlinkClick>
              </a:rPr>
              <a:t>National Community Reinvestment Coalition</a:t>
            </a:r>
            <a:r>
              <a:rPr lang="en-US" sz="2400">
                <a:cs typeface="Arial"/>
              </a:rPr>
              <a:t>)</a:t>
            </a:r>
          </a:p>
          <a:p>
            <a:pPr>
              <a:buFont typeface="Courier New" panose="020B0604020202020204" pitchFamily="34" charset="0"/>
              <a:buChar char="o"/>
            </a:pPr>
            <a:r>
              <a:rPr lang="en-US" sz="2400">
                <a:cs typeface="Arial"/>
              </a:rPr>
              <a:t>Displacement intensifies poverty conditions, prevents economic mobility, and limits access to important services </a:t>
            </a:r>
          </a:p>
          <a:p>
            <a:pPr>
              <a:buFont typeface="Courier New" panose="020B0604020202020204" pitchFamily="34" charset="0"/>
              <a:buChar char="o"/>
            </a:pPr>
            <a:r>
              <a:rPr lang="en-US" sz="2400">
                <a:cs typeface="Arial"/>
              </a:rPr>
              <a:t>Displacement has negative impacts on physical health, mental health, and healthcare access (</a:t>
            </a:r>
            <a:r>
              <a:rPr lang="en-US" sz="2000">
                <a:solidFill>
                  <a:schemeClr val="accent4">
                    <a:lumMod val="75000"/>
                  </a:schemeClr>
                </a:solidFill>
                <a:cs typeface="Arial"/>
                <a:hlinkClick r:id="rId6">
                  <a:extLst>
                    <a:ext uri="{A12FA001-AC4F-418D-AE19-62706E023703}">
                      <ahyp:hlinkClr xmlns:ahyp="http://schemas.microsoft.com/office/drawing/2018/hyperlinkcolor" val="tx"/>
                    </a:ext>
                  </a:extLst>
                </a:hlinkClick>
              </a:rPr>
              <a:t>CDC</a:t>
            </a:r>
            <a:r>
              <a:rPr lang="en-US" sz="2400">
                <a:cs typeface="Arial"/>
              </a:rPr>
              <a:t>)</a:t>
            </a:r>
          </a:p>
          <a:p>
            <a:pPr lvl="1">
              <a:buFont typeface="Wingdings" panose="020B0604020202020204" pitchFamily="34" charset="0"/>
              <a:buChar char="Ø"/>
            </a:pPr>
            <a:r>
              <a:rPr lang="en-US" sz="2000">
                <a:cs typeface="Arial"/>
              </a:rPr>
              <a:t>Displaced populations are reported to experience higher rates of stress, depression, cancer, cardiovascular disease, and infant mortality/birth defects</a:t>
            </a:r>
          </a:p>
          <a:p>
            <a:pPr>
              <a:buFont typeface="Courier New" panose="020B0604020202020204" pitchFamily="34" charset="0"/>
              <a:buChar char="o"/>
            </a:pPr>
            <a:endParaRPr lang="en-US" sz="2400">
              <a:cs typeface="Arial"/>
            </a:endParaRPr>
          </a:p>
          <a:p>
            <a:pPr marL="0" indent="0">
              <a:buNone/>
            </a:pPr>
            <a:endParaRPr lang="en-US" sz="2400">
              <a:cs typeface="Arial"/>
            </a:endParaRPr>
          </a:p>
        </p:txBody>
      </p:sp>
    </p:spTree>
    <p:extLst>
      <p:ext uri="{BB962C8B-B14F-4D97-AF65-F5344CB8AC3E}">
        <p14:creationId xmlns:p14="http://schemas.microsoft.com/office/powerpoint/2010/main" val="174742401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Gotha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TAB">
      <a:dk1>
        <a:sysClr val="windowText" lastClr="000000"/>
      </a:dk1>
      <a:lt1>
        <a:sysClr val="window" lastClr="FFFFFF"/>
      </a:lt1>
      <a:dk2>
        <a:srgbClr val="242852"/>
      </a:dk2>
      <a:lt2>
        <a:srgbClr val="ACCBF9"/>
      </a:lt2>
      <a:accent1>
        <a:srgbClr val="00AE4D"/>
      </a:accent1>
      <a:accent2>
        <a:srgbClr val="040F2D"/>
      </a:accent2>
      <a:accent3>
        <a:srgbClr val="DDDDDD"/>
      </a:accent3>
      <a:accent4>
        <a:srgbClr val="3AB028"/>
      </a:accent4>
      <a:accent5>
        <a:srgbClr val="122652"/>
      </a:accent5>
      <a:accent6>
        <a:srgbClr val="9D90A0"/>
      </a:accent6>
      <a:hlink>
        <a:srgbClr val="9454C3"/>
      </a:hlink>
      <a:folHlink>
        <a:srgbClr val="3EBBF0"/>
      </a:folHlink>
    </a:clrScheme>
    <a:fontScheme name="Custom 1">
      <a:majorFont>
        <a:latin typeface="Gotha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566CE36DCB349BC1079220610B312" ma:contentTypeVersion="14" ma:contentTypeDescription="Create a new document." ma:contentTypeScope="" ma:versionID="931986cedd5d14c537db095fee22c750">
  <xsd:schema xmlns:xsd="http://www.w3.org/2001/XMLSchema" xmlns:xs="http://www.w3.org/2001/XMLSchema" xmlns:p="http://schemas.microsoft.com/office/2006/metadata/properties" xmlns:ns2="e69cb1d3-456d-4603-a886-b9658bf95baa" xmlns:ns3="fe5bd2d1-2fe9-42d3-b9c8-b542c1db5a78" targetNamespace="http://schemas.microsoft.com/office/2006/metadata/properties" ma:root="true" ma:fieldsID="f8e9411fc38ca8e17f04f63835958e21" ns2:_="" ns3:_="">
    <xsd:import namespace="e69cb1d3-456d-4603-a886-b9658bf95baa"/>
    <xsd:import namespace="fe5bd2d1-2fe9-42d3-b9c8-b542c1db5a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cb1d3-456d-4603-a886-b9658bf95b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5bd2d1-2fe9-42d3-b9c8-b542c1db5a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e69cb1d3-456d-4603-a886-b9658bf95baa" xsi:nil="true"/>
    <SharedWithUsers xmlns="fe5bd2d1-2fe9-42d3-b9c8-b542c1db5a78">
      <UserInfo>
        <DisplayName>Mendes, Randi</DisplayName>
        <AccountId>10</AccountId>
        <AccountType/>
      </UserInfo>
      <UserInfo>
        <DisplayName>Parekh, Rupal</DisplayName>
        <AccountId>16</AccountId>
        <AccountType/>
      </UserInfo>
    </SharedWithUsers>
    <lcf76f155ced4ddcb4097134ff3c332f xmlns="e69cb1d3-456d-4603-a886-b9658bf95b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FE3735-53BF-4320-95D1-A143546F262E}">
  <ds:schemaRefs>
    <ds:schemaRef ds:uri="e69cb1d3-456d-4603-a886-b9658bf95baa"/>
    <ds:schemaRef ds:uri="fe5bd2d1-2fe9-42d3-b9c8-b542c1db5a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5C826D-6CB8-4F7D-BB53-92558EA807E3}">
  <ds:schemaRefs>
    <ds:schemaRef ds:uri="http://schemas.microsoft.com/sharepoint/v3/contenttype/forms"/>
  </ds:schemaRefs>
</ds:datastoreItem>
</file>

<file path=customXml/itemProps3.xml><?xml version="1.0" encoding="utf-8"?>
<ds:datastoreItem xmlns:ds="http://schemas.openxmlformats.org/officeDocument/2006/customXml" ds:itemID="{D2BAB030-06FD-4697-901E-C4881C6C6551}">
  <ds:schemaRefs>
    <ds:schemaRef ds:uri="e69cb1d3-456d-4603-a886-b9658bf95baa"/>
    <ds:schemaRef ds:uri="fe5bd2d1-2fe9-42d3-b9c8-b542c1db5a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25</Slides>
  <Notes>17</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EPA MAC Grants: Displacement</vt:lpstr>
      <vt:lpstr>Webinar Outline</vt:lpstr>
      <vt:lpstr>MAC Grants</vt:lpstr>
      <vt:lpstr>What is Displacement? </vt:lpstr>
      <vt:lpstr>Gentrification vs. Displacement </vt:lpstr>
      <vt:lpstr>Have you seen gentrification and/or displacement in your communities? What was this experience like?</vt:lpstr>
      <vt:lpstr>PowerPoint Presentation</vt:lpstr>
      <vt:lpstr>Displacement Throughout the U.S.</vt:lpstr>
      <vt:lpstr>Putting Displacement into Perspective... </vt:lpstr>
      <vt:lpstr>Displacement and Brownfields Redevelopment</vt:lpstr>
      <vt:lpstr>Section II of Narrative</vt:lpstr>
      <vt:lpstr>Displacement and Environmental Justice </vt:lpstr>
      <vt:lpstr>Discussing Displacement on MAC Grants (FY24)</vt:lpstr>
      <vt:lpstr>PowerPoint Presentation</vt:lpstr>
      <vt:lpstr>Do you have experience with any of these strategies? Did any of them seem like a good fit for your own anti-displacement plans?</vt:lpstr>
      <vt:lpstr>PowerPoint Presentation</vt:lpstr>
      <vt:lpstr>Example:  </vt:lpstr>
      <vt:lpstr>PowerPoint Presentation</vt:lpstr>
      <vt:lpstr>Contacts</vt:lpstr>
      <vt:lpstr>PowerPoint Presentation</vt:lpstr>
      <vt:lpstr>Community Engagement in Practice</vt:lpstr>
      <vt:lpstr>Community Engagement in Practice</vt:lpstr>
      <vt:lpstr>Community Engagement in Practice</vt:lpstr>
      <vt:lpstr>Community Engagement in Practice</vt:lpstr>
      <vt:lpstr>Community Engagement in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Chrysochoou, Maria</dc:creator>
  <cp:revision>1</cp:revision>
  <dcterms:created xsi:type="dcterms:W3CDTF">2021-09-14T22:28:28Z</dcterms:created>
  <dcterms:modified xsi:type="dcterms:W3CDTF">2023-10-18T15:32:16Z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0x01010021D566CE36DCB349BC1079220610B312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10;#Mendes, Randi;#16;#Parekh, Rupal</vt:lpwstr>
  </property>
</Properties>
</file>