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0_10D1B069.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8D_27E40888.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72" r:id="rId5"/>
  </p:sldMasterIdLst>
  <p:notesMasterIdLst>
    <p:notesMasterId r:id="rId21"/>
  </p:notesMasterIdLst>
  <p:sldIdLst>
    <p:sldId id="256" r:id="rId6"/>
    <p:sldId id="339" r:id="rId7"/>
    <p:sldId id="372" r:id="rId8"/>
    <p:sldId id="375" r:id="rId9"/>
    <p:sldId id="395" r:id="rId10"/>
    <p:sldId id="401" r:id="rId11"/>
    <p:sldId id="390" r:id="rId12"/>
    <p:sldId id="400" r:id="rId13"/>
    <p:sldId id="392" r:id="rId14"/>
    <p:sldId id="398" r:id="rId15"/>
    <p:sldId id="399" r:id="rId16"/>
    <p:sldId id="403" r:id="rId17"/>
    <p:sldId id="397" r:id="rId18"/>
    <p:sldId id="402" r:id="rId19"/>
    <p:sldId id="404"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01FC02-FE30-F72C-10AB-B1076B7F0511}" name="Malgioglio, Katherine" initials="MK" userId="S::katherine.malgioglio@uconn.edu::9fa33974-583d-4e0c-9460-2296c0f0b04a" providerId="AD"/>
  <p188:author id="{F369E0BB-B813-BE33-1BF9-8857E6C6D76E}" name="Mendes, Randi" initials="MR" userId="S::randi.mendes@uconn.edu::f5c3a59e-8909-4e3d-8ca9-94bfa85212b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E2DE"/>
    <a:srgbClr val="CEE6DB"/>
    <a:srgbClr val="0043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801C38-9C5C-F729-17BD-90EC1D508DD4}" v="16" dt="2024-02-07T16:21:57.086"/>
    <p1510:client id="{583A1DD1-F488-C4C0-BCB6-758BF7124063}" v="620" dt="2024-02-06T22:15:51.7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gioglio, Katherine" userId="S::katherine.malgioglio@uconn.edu::9fa33974-583d-4e0c-9460-2296c0f0b04a" providerId="AD" clId="Web-{DC97B3C6-1B88-4D99-AA72-CD24672AF82F}"/>
    <pc:docChg chg="modSld">
      <pc:chgData name="Malgioglio, Katherine" userId="S::katherine.malgioglio@uconn.edu::9fa33974-583d-4e0c-9460-2296c0f0b04a" providerId="AD" clId="Web-{DC97B3C6-1B88-4D99-AA72-CD24672AF82F}" dt="2023-09-19T23:26:03.928" v="5147"/>
      <pc:docMkLst>
        <pc:docMk/>
      </pc:docMkLst>
      <pc:sldChg chg="modNotes">
        <pc:chgData name="Malgioglio, Katherine" userId="S::katherine.malgioglio@uconn.edu::9fa33974-583d-4e0c-9460-2296c0f0b04a" providerId="AD" clId="Web-{DC97B3C6-1B88-4D99-AA72-CD24672AF82F}" dt="2023-09-19T22:02:47.961" v="168"/>
        <pc:sldMkLst>
          <pc:docMk/>
          <pc:sldMk cId="282177641" sldId="256"/>
        </pc:sldMkLst>
      </pc:sldChg>
      <pc:sldChg chg="modNotes">
        <pc:chgData name="Malgioglio, Katherine" userId="S::katherine.malgioglio@uconn.edu::9fa33974-583d-4e0c-9460-2296c0f0b04a" providerId="AD" clId="Web-{DC97B3C6-1B88-4D99-AA72-CD24672AF82F}" dt="2023-09-19T22:09:02.830" v="545"/>
        <pc:sldMkLst>
          <pc:docMk/>
          <pc:sldMk cId="91803869" sldId="339"/>
        </pc:sldMkLst>
      </pc:sldChg>
      <pc:sldChg chg="modNotes">
        <pc:chgData name="Malgioglio, Katherine" userId="S::katherine.malgioglio@uconn.edu::9fa33974-583d-4e0c-9460-2296c0f0b04a" providerId="AD" clId="Web-{DC97B3C6-1B88-4D99-AA72-CD24672AF82F}" dt="2023-09-19T22:54:54.454" v="2066"/>
        <pc:sldMkLst>
          <pc:docMk/>
          <pc:sldMk cId="869239333" sldId="372"/>
        </pc:sldMkLst>
      </pc:sldChg>
      <pc:sldChg chg="modNotes">
        <pc:chgData name="Malgioglio, Katherine" userId="S::katherine.malgioglio@uconn.edu::9fa33974-583d-4e0c-9460-2296c0f0b04a" providerId="AD" clId="Web-{DC97B3C6-1B88-4D99-AA72-CD24672AF82F}" dt="2023-09-19T22:55:40.596" v="2093"/>
        <pc:sldMkLst>
          <pc:docMk/>
          <pc:sldMk cId="263461941" sldId="374"/>
        </pc:sldMkLst>
      </pc:sldChg>
      <pc:sldChg chg="modNotes">
        <pc:chgData name="Malgioglio, Katherine" userId="S::katherine.malgioglio@uconn.edu::9fa33974-583d-4e0c-9460-2296c0f0b04a" providerId="AD" clId="Web-{DC97B3C6-1B88-4D99-AA72-CD24672AF82F}" dt="2023-09-19T23:08:09.679" v="3375"/>
        <pc:sldMkLst>
          <pc:docMk/>
          <pc:sldMk cId="317434927" sldId="375"/>
        </pc:sldMkLst>
      </pc:sldChg>
      <pc:sldChg chg="modNotes">
        <pc:chgData name="Malgioglio, Katherine" userId="S::katherine.malgioglio@uconn.edu::9fa33974-583d-4e0c-9460-2296c0f0b04a" providerId="AD" clId="Web-{DC97B3C6-1B88-4D99-AA72-CD24672AF82F}" dt="2023-09-19T23:22:52.782" v="5001"/>
        <pc:sldMkLst>
          <pc:docMk/>
          <pc:sldMk cId="1084867624" sldId="384"/>
        </pc:sldMkLst>
      </pc:sldChg>
      <pc:sldChg chg="modNotes">
        <pc:chgData name="Malgioglio, Katherine" userId="S::katherine.malgioglio@uconn.edu::9fa33974-583d-4e0c-9460-2296c0f0b04a" providerId="AD" clId="Web-{DC97B3C6-1B88-4D99-AA72-CD24672AF82F}" dt="2023-09-19T23:26:03.928" v="5147"/>
        <pc:sldMkLst>
          <pc:docMk/>
          <pc:sldMk cId="1089166211" sldId="387"/>
        </pc:sldMkLst>
      </pc:sldChg>
      <pc:sldChg chg="modNotes">
        <pc:chgData name="Malgioglio, Katherine" userId="S::katherine.malgioglio@uconn.edu::9fa33974-583d-4e0c-9460-2296c0f0b04a" providerId="AD" clId="Web-{DC97B3C6-1B88-4D99-AA72-CD24672AF82F}" dt="2023-09-19T23:22:24.906" v="4929"/>
        <pc:sldMkLst>
          <pc:docMk/>
          <pc:sldMk cId="3041760786" sldId="395"/>
        </pc:sldMkLst>
      </pc:sldChg>
    </pc:docChg>
  </pc:docChgLst>
  <pc:docChgLst>
    <pc:chgData name="Malgioglio, Katherine" userId="S::katherine.malgioglio@uconn.edu::9fa33974-583d-4e0c-9460-2296c0f0b04a" providerId="AD" clId="Web-{06112556-C4D9-460A-9576-1ED649B6353A}"/>
    <pc:docChg chg="addSld delSld modSld sldOrd">
      <pc:chgData name="Malgioglio, Katherine" userId="S::katherine.malgioglio@uconn.edu::9fa33974-583d-4e0c-9460-2296c0f0b04a" providerId="AD" clId="Web-{06112556-C4D9-460A-9576-1ED649B6353A}" dt="2023-09-18T15:20:03.632" v="2059"/>
      <pc:docMkLst>
        <pc:docMk/>
      </pc:docMkLst>
      <pc:sldChg chg="addSp modSp modCm">
        <pc:chgData name="Malgioglio, Katherine" userId="S::katherine.malgioglio@uconn.edu::9fa33974-583d-4e0c-9460-2296c0f0b04a" providerId="AD" clId="Web-{06112556-C4D9-460A-9576-1ED649B6353A}" dt="2023-09-15T18:30:22.519" v="3"/>
        <pc:sldMkLst>
          <pc:docMk/>
          <pc:sldMk cId="282177641" sldId="256"/>
        </pc:sldMkLst>
        <pc:picChg chg="add mod">
          <ac:chgData name="Malgioglio, Katherine" userId="S::katherine.malgioglio@uconn.edu::9fa33974-583d-4e0c-9460-2296c0f0b04a" providerId="AD" clId="Web-{06112556-C4D9-460A-9576-1ED649B6353A}" dt="2023-09-15T18:29:13.437" v="2" actId="1076"/>
          <ac:picMkLst>
            <pc:docMk/>
            <pc:sldMk cId="282177641" sldId="256"/>
            <ac:picMk id="5" creationId="{01EE4B03-791D-CCF2-B48B-9EAF917A3AB2}"/>
          </ac:picMkLst>
        </pc:picChg>
        <pc:extLst>
          <p:ext xmlns:p="http://schemas.openxmlformats.org/presentationml/2006/main" uri="{D6D511B9-2390-475A-947B-AFAB55BFBCF1}">
            <pc226:cmChg xmlns:pc226="http://schemas.microsoft.com/office/powerpoint/2022/06/main/command" chg="mod">
              <pc226:chgData name="Malgioglio, Katherine" userId="S::katherine.malgioglio@uconn.edu::9fa33974-583d-4e0c-9460-2296c0f0b04a" providerId="AD" clId="Web-{06112556-C4D9-460A-9576-1ED649B6353A}" dt="2023-09-15T18:30:22.519" v="3"/>
              <pc2:cmMkLst xmlns:pc2="http://schemas.microsoft.com/office/powerpoint/2019/9/main/command">
                <pc:docMk/>
                <pc:sldMk cId="282177641" sldId="256"/>
                <pc2:cmMk id="{3E2A4E9E-6052-454E-94C9-C4770279D700}"/>
              </pc2:cmMkLst>
            </pc226:cmChg>
          </p:ext>
        </pc:extLst>
      </pc:sldChg>
      <pc:sldChg chg="modNotes">
        <pc:chgData name="Malgioglio, Katherine" userId="S::katherine.malgioglio@uconn.edu::9fa33974-583d-4e0c-9460-2296c0f0b04a" providerId="AD" clId="Web-{06112556-C4D9-460A-9576-1ED649B6353A}" dt="2023-09-15T18:52:16.124" v="503"/>
        <pc:sldMkLst>
          <pc:docMk/>
          <pc:sldMk cId="1665949623" sldId="358"/>
        </pc:sldMkLst>
      </pc:sldChg>
      <pc:sldChg chg="modNotes">
        <pc:chgData name="Malgioglio, Katherine" userId="S::katherine.malgioglio@uconn.edu::9fa33974-583d-4e0c-9460-2296c0f0b04a" providerId="AD" clId="Web-{06112556-C4D9-460A-9576-1ED649B6353A}" dt="2023-09-15T18:59:12.205" v="801"/>
        <pc:sldMkLst>
          <pc:docMk/>
          <pc:sldMk cId="307498990" sldId="377"/>
        </pc:sldMkLst>
      </pc:sldChg>
      <pc:sldChg chg="modSp modCm modNotes">
        <pc:chgData name="Malgioglio, Katherine" userId="S::katherine.malgioglio@uconn.edu::9fa33974-583d-4e0c-9460-2296c0f0b04a" providerId="AD" clId="Web-{06112556-C4D9-460A-9576-1ED649B6353A}" dt="2023-09-18T14:36:49.160" v="2058"/>
        <pc:sldMkLst>
          <pc:docMk/>
          <pc:sldMk cId="3148763859" sldId="378"/>
        </pc:sldMkLst>
        <pc:spChg chg="mod">
          <ac:chgData name="Malgioglio, Katherine" userId="S::katherine.malgioglio@uconn.edu::9fa33974-583d-4e0c-9460-2296c0f0b04a" providerId="AD" clId="Web-{06112556-C4D9-460A-9576-1ED649B6353A}" dt="2023-09-15T19:43:27.262" v="2055" actId="1076"/>
          <ac:spMkLst>
            <pc:docMk/>
            <pc:sldMk cId="3148763859" sldId="378"/>
            <ac:spMk id="3" creationId="{ADFDFFC1-FD50-5CB0-806E-615CBFC07058}"/>
          </ac:spMkLst>
        </pc:spChg>
        <pc:picChg chg="mod">
          <ac:chgData name="Malgioglio, Katherine" userId="S::katherine.malgioglio@uconn.edu::9fa33974-583d-4e0c-9460-2296c0f0b04a" providerId="AD" clId="Web-{06112556-C4D9-460A-9576-1ED649B6353A}" dt="2023-09-15T19:43:32.778" v="2057" actId="1076"/>
          <ac:picMkLst>
            <pc:docMk/>
            <pc:sldMk cId="3148763859" sldId="378"/>
            <ac:picMk id="4" creationId="{D24D61D5-D044-B3DD-871C-266BDAB8F67F}"/>
          </ac:picMkLst>
        </pc:picChg>
        <pc:extLst>
          <p:ext xmlns:p="http://schemas.openxmlformats.org/presentationml/2006/main" uri="{D6D511B9-2390-475A-947B-AFAB55BFBCF1}">
            <pc226:cmChg xmlns:pc226="http://schemas.microsoft.com/office/powerpoint/2022/06/main/command" chg="mod">
              <pc226:chgData name="Malgioglio, Katherine" userId="S::katherine.malgioglio@uconn.edu::9fa33974-583d-4e0c-9460-2296c0f0b04a" providerId="AD" clId="Web-{06112556-C4D9-460A-9576-1ED649B6353A}" dt="2023-09-18T14:36:49.160" v="2058"/>
              <pc2:cmMkLst xmlns:pc2="http://schemas.microsoft.com/office/powerpoint/2019/9/main/command">
                <pc:docMk/>
                <pc:sldMk cId="3148763859" sldId="378"/>
                <pc2:cmMk id="{98480A01-9042-4BBB-8E50-55C313302582}"/>
              </pc2:cmMkLst>
            </pc226:cmChg>
          </p:ext>
        </pc:extLst>
      </pc:sldChg>
      <pc:sldChg chg="modNotes">
        <pc:chgData name="Malgioglio, Katherine" userId="S::katherine.malgioglio@uconn.edu::9fa33974-583d-4e0c-9460-2296c0f0b04a" providerId="AD" clId="Web-{06112556-C4D9-460A-9576-1ED649B6353A}" dt="2023-09-15T19:11:42.411" v="1199"/>
        <pc:sldMkLst>
          <pc:docMk/>
          <pc:sldMk cId="1122469864" sldId="380"/>
        </pc:sldMkLst>
      </pc:sldChg>
      <pc:sldChg chg="modNotes">
        <pc:chgData name="Malgioglio, Katherine" userId="S::katherine.malgioglio@uconn.edu::9fa33974-583d-4e0c-9460-2296c0f0b04a" providerId="AD" clId="Web-{06112556-C4D9-460A-9576-1ED649B6353A}" dt="2023-09-15T19:13:00.571" v="1279"/>
        <pc:sldMkLst>
          <pc:docMk/>
          <pc:sldMk cId="2515200062" sldId="381"/>
        </pc:sldMkLst>
      </pc:sldChg>
      <pc:sldChg chg="modNotes">
        <pc:chgData name="Malgioglio, Katherine" userId="S::katherine.malgioglio@uconn.edu::9fa33974-583d-4e0c-9460-2296c0f0b04a" providerId="AD" clId="Web-{06112556-C4D9-460A-9576-1ED649B6353A}" dt="2023-09-15T19:18:49.336" v="1482"/>
        <pc:sldMkLst>
          <pc:docMk/>
          <pc:sldMk cId="17919320" sldId="382"/>
        </pc:sldMkLst>
      </pc:sldChg>
      <pc:sldChg chg="modNotes">
        <pc:chgData name="Malgioglio, Katherine" userId="S::katherine.malgioglio@uconn.edu::9fa33974-583d-4e0c-9460-2296c0f0b04a" providerId="AD" clId="Web-{06112556-C4D9-460A-9576-1ED649B6353A}" dt="2023-09-15T19:04:09.422" v="977"/>
        <pc:sldMkLst>
          <pc:docMk/>
          <pc:sldMk cId="869820638" sldId="383"/>
        </pc:sldMkLst>
      </pc:sldChg>
      <pc:sldChg chg="modCm modNotes">
        <pc:chgData name="Malgioglio, Katherine" userId="S::katherine.malgioglio@uconn.edu::9fa33974-583d-4e0c-9460-2296c0f0b04a" providerId="AD" clId="Web-{06112556-C4D9-460A-9576-1ED649B6353A}" dt="2023-09-18T15:20:03.632" v="2059"/>
        <pc:sldMkLst>
          <pc:docMk/>
          <pc:sldMk cId="4072416675" sldId="388"/>
        </pc:sldMkLst>
        <pc:extLst>
          <p:ext xmlns:p="http://schemas.openxmlformats.org/presentationml/2006/main" uri="{D6D511B9-2390-475A-947B-AFAB55BFBCF1}">
            <pc226:cmChg xmlns:pc226="http://schemas.microsoft.com/office/powerpoint/2022/06/main/command" chg="mod">
              <pc226:chgData name="Malgioglio, Katherine" userId="S::katherine.malgioglio@uconn.edu::9fa33974-583d-4e0c-9460-2296c0f0b04a" providerId="AD" clId="Web-{06112556-C4D9-460A-9576-1ED649B6353A}" dt="2023-09-18T15:20:03.632" v="2059"/>
              <pc2:cmMkLst xmlns:pc2="http://schemas.microsoft.com/office/powerpoint/2019/9/main/command">
                <pc:docMk/>
                <pc:sldMk cId="4072416675" sldId="388"/>
                <pc2:cmMk id="{CF11DBE5-6408-417C-9A81-0183C7BD2E2D}"/>
              </pc2:cmMkLst>
            </pc226:cmChg>
          </p:ext>
        </pc:extLst>
      </pc:sldChg>
      <pc:sldChg chg="addSp delSp modSp new">
        <pc:chgData name="Malgioglio, Katherine" userId="S::katherine.malgioglio@uconn.edu::9fa33974-583d-4e0c-9460-2296c0f0b04a" providerId="AD" clId="Web-{06112556-C4D9-460A-9576-1ED649B6353A}" dt="2023-09-15T19:42:38.228" v="2053" actId="1076"/>
        <pc:sldMkLst>
          <pc:docMk/>
          <pc:sldMk cId="3762424497" sldId="396"/>
        </pc:sldMkLst>
        <pc:spChg chg="del">
          <ac:chgData name="Malgioglio, Katherine" userId="S::katherine.malgioglio@uconn.edu::9fa33974-583d-4e0c-9460-2296c0f0b04a" providerId="AD" clId="Web-{06112556-C4D9-460A-9576-1ED649B6353A}" dt="2023-09-15T19:38:54.406" v="2013"/>
          <ac:spMkLst>
            <pc:docMk/>
            <pc:sldMk cId="3762424497" sldId="396"/>
            <ac:spMk id="3" creationId="{15A00592-DBC9-C1EC-6DC9-A0FAC4CEC654}"/>
          </ac:spMkLst>
        </pc:spChg>
        <pc:spChg chg="add mod">
          <ac:chgData name="Malgioglio, Katherine" userId="S::katherine.malgioglio@uconn.edu::9fa33974-583d-4e0c-9460-2296c0f0b04a" providerId="AD" clId="Web-{06112556-C4D9-460A-9576-1ED649B6353A}" dt="2023-09-15T19:39:18.282" v="2018"/>
          <ac:spMkLst>
            <pc:docMk/>
            <pc:sldMk cId="3762424497" sldId="396"/>
            <ac:spMk id="8" creationId="{D29EACC3-3455-EF02-7809-6E153A08B63C}"/>
          </ac:spMkLst>
        </pc:spChg>
        <pc:picChg chg="add del mod">
          <ac:chgData name="Malgioglio, Katherine" userId="S::katherine.malgioglio@uconn.edu::9fa33974-583d-4e0c-9460-2296c0f0b04a" providerId="AD" clId="Web-{06112556-C4D9-460A-9576-1ED649B6353A}" dt="2023-09-15T19:41:33.647" v="2041"/>
          <ac:picMkLst>
            <pc:docMk/>
            <pc:sldMk cId="3762424497" sldId="396"/>
            <ac:picMk id="5" creationId="{9197495A-B1A9-4178-5327-A172148B453E}"/>
          </ac:picMkLst>
        </pc:picChg>
        <pc:picChg chg="add del mod ord">
          <ac:chgData name="Malgioglio, Katherine" userId="S::katherine.malgioglio@uconn.edu::9fa33974-583d-4e0c-9460-2296c0f0b04a" providerId="AD" clId="Web-{06112556-C4D9-460A-9576-1ED649B6353A}" dt="2023-09-15T19:39:18.282" v="2018"/>
          <ac:picMkLst>
            <pc:docMk/>
            <pc:sldMk cId="3762424497" sldId="396"/>
            <ac:picMk id="6" creationId="{70F03824-E2DD-B034-4CF0-6607C448EF0F}"/>
          </ac:picMkLst>
        </pc:picChg>
        <pc:picChg chg="add mod">
          <ac:chgData name="Malgioglio, Katherine" userId="S::katherine.malgioglio@uconn.edu::9fa33974-583d-4e0c-9460-2296c0f0b04a" providerId="AD" clId="Web-{06112556-C4D9-460A-9576-1ED649B6353A}" dt="2023-09-15T19:42:36.650" v="2052" actId="1076"/>
          <ac:picMkLst>
            <pc:docMk/>
            <pc:sldMk cId="3762424497" sldId="396"/>
            <ac:picMk id="10" creationId="{463FFBE6-1715-5929-5539-BEB00B2BE3C8}"/>
          </ac:picMkLst>
        </pc:picChg>
        <pc:picChg chg="add mod">
          <ac:chgData name="Malgioglio, Katherine" userId="S::katherine.malgioglio@uconn.edu::9fa33974-583d-4e0c-9460-2296c0f0b04a" providerId="AD" clId="Web-{06112556-C4D9-460A-9576-1ED649B6353A}" dt="2023-09-15T19:42:38.228" v="2053" actId="1076"/>
          <ac:picMkLst>
            <pc:docMk/>
            <pc:sldMk cId="3762424497" sldId="396"/>
            <ac:picMk id="12" creationId="{3BC0C2BC-5C29-75F8-CD76-737C188A01BA}"/>
          </ac:picMkLst>
        </pc:picChg>
      </pc:sldChg>
      <pc:sldChg chg="addSp delSp modSp new del">
        <pc:chgData name="Malgioglio, Katherine" userId="S::katherine.malgioglio@uconn.edu::9fa33974-583d-4e0c-9460-2296c0f0b04a" providerId="AD" clId="Web-{06112556-C4D9-460A-9576-1ED649B6353A}" dt="2023-09-15T19:39:26.907" v="2020"/>
        <pc:sldMkLst>
          <pc:docMk/>
          <pc:sldMk cId="1243909241" sldId="397"/>
        </pc:sldMkLst>
        <pc:spChg chg="del">
          <ac:chgData name="Malgioglio, Katherine" userId="S::katherine.malgioglio@uconn.edu::9fa33974-583d-4e0c-9460-2296c0f0b04a" providerId="AD" clId="Web-{06112556-C4D9-460A-9576-1ED649B6353A}" dt="2023-09-15T19:38:13.170" v="2002"/>
          <ac:spMkLst>
            <pc:docMk/>
            <pc:sldMk cId="1243909241" sldId="397"/>
            <ac:spMk id="2" creationId="{6A189F0E-AE0D-BC69-8858-0BD9DD7E4628}"/>
          </ac:spMkLst>
        </pc:spChg>
        <pc:spChg chg="del">
          <ac:chgData name="Malgioglio, Katherine" userId="S::katherine.malgioglio@uconn.edu::9fa33974-583d-4e0c-9460-2296c0f0b04a" providerId="AD" clId="Web-{06112556-C4D9-460A-9576-1ED649B6353A}" dt="2023-09-15T19:38:14.998" v="2003"/>
          <ac:spMkLst>
            <pc:docMk/>
            <pc:sldMk cId="1243909241" sldId="397"/>
            <ac:spMk id="3" creationId="{1F24A495-A6A4-E73D-1B57-6C98F4198ED1}"/>
          </ac:spMkLst>
        </pc:spChg>
        <pc:picChg chg="add mod">
          <ac:chgData name="Malgioglio, Katherine" userId="S::katherine.malgioglio@uconn.edu::9fa33974-583d-4e0c-9460-2296c0f0b04a" providerId="AD" clId="Web-{06112556-C4D9-460A-9576-1ED649B6353A}" dt="2023-09-15T19:38:26.045" v="2006" actId="1076"/>
          <ac:picMkLst>
            <pc:docMk/>
            <pc:sldMk cId="1243909241" sldId="397"/>
            <ac:picMk id="5" creationId="{FA2C0081-3416-44DC-F70F-5C81A32CFBAE}"/>
          </ac:picMkLst>
        </pc:picChg>
        <pc:picChg chg="add mod">
          <ac:chgData name="Malgioglio, Katherine" userId="S::katherine.malgioglio@uconn.edu::9fa33974-583d-4e0c-9460-2296c0f0b04a" providerId="AD" clId="Web-{06112556-C4D9-460A-9576-1ED649B6353A}" dt="2023-09-15T19:38:50.312" v="2012" actId="1076"/>
          <ac:picMkLst>
            <pc:docMk/>
            <pc:sldMk cId="1243909241" sldId="397"/>
            <ac:picMk id="6" creationId="{8CF019D4-6171-F6FE-13EA-4C2D9AE82247}"/>
          </ac:picMkLst>
        </pc:picChg>
      </pc:sldChg>
      <pc:sldChg chg="addSp modSp new del ord">
        <pc:chgData name="Malgioglio, Katherine" userId="S::katherine.malgioglio@uconn.edu::9fa33974-583d-4e0c-9460-2296c0f0b04a" providerId="AD" clId="Web-{06112556-C4D9-460A-9576-1ED649B6353A}" dt="2023-09-15T19:42:44.104" v="2054"/>
        <pc:sldMkLst>
          <pc:docMk/>
          <pc:sldMk cId="3630656688" sldId="397"/>
        </pc:sldMkLst>
        <pc:picChg chg="add mod">
          <ac:chgData name="Malgioglio, Katherine" userId="S::katherine.malgioglio@uconn.edu::9fa33974-583d-4e0c-9460-2296c0f0b04a" providerId="AD" clId="Web-{06112556-C4D9-460A-9576-1ED649B6353A}" dt="2023-09-15T19:41:00.505" v="2033" actId="1076"/>
          <ac:picMkLst>
            <pc:docMk/>
            <pc:sldMk cId="3630656688" sldId="397"/>
            <ac:picMk id="2" creationId="{971A38F3-56FB-3238-82DD-1C4F6FA83B71}"/>
          </ac:picMkLst>
        </pc:picChg>
        <pc:picChg chg="add mod">
          <ac:chgData name="Malgioglio, Katherine" userId="S::katherine.malgioglio@uconn.edu::9fa33974-583d-4e0c-9460-2296c0f0b04a" providerId="AD" clId="Web-{06112556-C4D9-460A-9576-1ED649B6353A}" dt="2023-09-15T19:40:01.956" v="2028" actId="1076"/>
          <ac:picMkLst>
            <pc:docMk/>
            <pc:sldMk cId="3630656688" sldId="397"/>
            <ac:picMk id="3" creationId="{91F1AF36-8555-E60A-8A66-75A24DD85665}"/>
          </ac:picMkLst>
        </pc:picChg>
      </pc:sldChg>
    </pc:docChg>
  </pc:docChgLst>
  <pc:docChgLst>
    <pc:chgData name="Mendes, Randi" userId="S::randi.mendes@uconn.edu::f5c3a59e-8909-4e3d-8ca9-94bfa85212bc" providerId="AD" clId="Web-{0E161ED5-0B4D-2AC3-FADD-0E1E82C3C0F0}"/>
    <pc:docChg chg="mod addSld delSld modSld addMainMaster modMainMaster">
      <pc:chgData name="Mendes, Randi" userId="S::randi.mendes@uconn.edu::f5c3a59e-8909-4e3d-8ca9-94bfa85212bc" providerId="AD" clId="Web-{0E161ED5-0B4D-2AC3-FADD-0E1E82C3C0F0}" dt="2023-09-13T17:31:10.615" v="19"/>
      <pc:docMkLst>
        <pc:docMk/>
      </pc:docMkLst>
      <pc:sldChg chg="addCm">
        <pc:chgData name="Mendes, Randi" userId="S::randi.mendes@uconn.edu::f5c3a59e-8909-4e3d-8ca9-94bfa85212bc" providerId="AD" clId="Web-{0E161ED5-0B4D-2AC3-FADD-0E1E82C3C0F0}" dt="2023-09-13T17:21:22.083" v="1"/>
        <pc:sldMkLst>
          <pc:docMk/>
          <pc:sldMk cId="282177641" sldId="256"/>
        </pc:sldMkLst>
        <pc:extLst>
          <p:ext xmlns:p="http://schemas.openxmlformats.org/presentationml/2006/main" uri="{D6D511B9-2390-475A-947B-AFAB55BFBCF1}">
            <pc226:cmChg xmlns:pc226="http://schemas.microsoft.com/office/powerpoint/2022/06/main/command" chg="add">
              <pc226:chgData name="Mendes, Randi" userId="S::randi.mendes@uconn.edu::f5c3a59e-8909-4e3d-8ca9-94bfa85212bc" providerId="AD" clId="Web-{0E161ED5-0B4D-2AC3-FADD-0E1E82C3C0F0}" dt="2023-09-13T17:21:22.083" v="1"/>
              <pc2:cmMkLst xmlns:pc2="http://schemas.microsoft.com/office/powerpoint/2019/9/main/command">
                <pc:docMk/>
                <pc:sldMk cId="282177641" sldId="256"/>
                <pc2:cmMk id="{3E2A4E9E-6052-454E-94C9-C4770279D700}"/>
              </pc2:cmMkLst>
            </pc226:cmChg>
          </p:ext>
        </pc:extLst>
      </pc:sldChg>
      <pc:sldChg chg="modSp">
        <pc:chgData name="Mendes, Randi" userId="S::randi.mendes@uconn.edu::f5c3a59e-8909-4e3d-8ca9-94bfa85212bc" providerId="AD" clId="Web-{0E161ED5-0B4D-2AC3-FADD-0E1E82C3C0F0}" dt="2023-09-13T17:22:47.460" v="6" actId="20577"/>
        <pc:sldMkLst>
          <pc:docMk/>
          <pc:sldMk cId="91803869" sldId="339"/>
        </pc:sldMkLst>
        <pc:spChg chg="mod">
          <ac:chgData name="Mendes, Randi" userId="S::randi.mendes@uconn.edu::f5c3a59e-8909-4e3d-8ca9-94bfa85212bc" providerId="AD" clId="Web-{0E161ED5-0B4D-2AC3-FADD-0E1E82C3C0F0}" dt="2023-09-13T17:22:47.460" v="6" actId="20577"/>
          <ac:spMkLst>
            <pc:docMk/>
            <pc:sldMk cId="91803869" sldId="339"/>
            <ac:spMk id="3" creationId="{9318EE76-BA3B-457B-B2D1-F96646D7C86E}"/>
          </ac:spMkLst>
        </pc:spChg>
      </pc:sldChg>
      <pc:sldChg chg="addSp delSp modSp new">
        <pc:chgData name="Mendes, Randi" userId="S::randi.mendes@uconn.edu::f5c3a59e-8909-4e3d-8ca9-94bfa85212bc" providerId="AD" clId="Web-{0E161ED5-0B4D-2AC3-FADD-0E1E82C3C0F0}" dt="2023-09-13T17:30:30.895" v="9"/>
        <pc:sldMkLst>
          <pc:docMk/>
          <pc:sldMk cId="2256812592" sldId="389"/>
        </pc:sldMkLst>
        <pc:picChg chg="add del mod">
          <ac:chgData name="Mendes, Randi" userId="S::randi.mendes@uconn.edu::f5c3a59e-8909-4e3d-8ca9-94bfa85212bc" providerId="AD" clId="Web-{0E161ED5-0B4D-2AC3-FADD-0E1E82C3C0F0}" dt="2023-09-13T17:30:30.895" v="9"/>
          <ac:picMkLst>
            <pc:docMk/>
            <pc:sldMk cId="2256812592" sldId="389"/>
            <ac:picMk id="2" creationId="{0D01207F-9A16-58FA-8DE4-68A3BE535871}"/>
          </ac:picMkLst>
        </pc:picChg>
      </pc:sldChg>
      <pc:sldChg chg="add del">
        <pc:chgData name="Mendes, Randi" userId="S::randi.mendes@uconn.edu::f5c3a59e-8909-4e3d-8ca9-94bfa85212bc" providerId="AD" clId="Web-{0E161ED5-0B4D-2AC3-FADD-0E1E82C3C0F0}" dt="2023-09-13T17:31:10.615" v="19"/>
        <pc:sldMkLst>
          <pc:docMk/>
          <pc:sldMk cId="1352314785" sldId="390"/>
        </pc:sldMkLst>
      </pc:sldChg>
      <pc:sldChg chg="add del">
        <pc:chgData name="Mendes, Randi" userId="S::randi.mendes@uconn.edu::f5c3a59e-8909-4e3d-8ca9-94bfa85212bc" providerId="AD" clId="Web-{0E161ED5-0B4D-2AC3-FADD-0E1E82C3C0F0}" dt="2023-09-13T17:31:08.647" v="18"/>
        <pc:sldMkLst>
          <pc:docMk/>
          <pc:sldMk cId="3938166785" sldId="391"/>
        </pc:sldMkLst>
      </pc:sldChg>
      <pc:sldChg chg="add del">
        <pc:chgData name="Mendes, Randi" userId="S::randi.mendes@uconn.edu::f5c3a59e-8909-4e3d-8ca9-94bfa85212bc" providerId="AD" clId="Web-{0E161ED5-0B4D-2AC3-FADD-0E1E82C3C0F0}" dt="2023-09-13T17:31:08.631" v="17"/>
        <pc:sldMkLst>
          <pc:docMk/>
          <pc:sldMk cId="2942707047" sldId="392"/>
        </pc:sldMkLst>
      </pc:sldChg>
      <pc:sldChg chg="add del">
        <pc:chgData name="Mendes, Randi" userId="S::randi.mendes@uconn.edu::f5c3a59e-8909-4e3d-8ca9-94bfa85212bc" providerId="AD" clId="Web-{0E161ED5-0B4D-2AC3-FADD-0E1E82C3C0F0}" dt="2023-09-13T17:31:07.646" v="16"/>
        <pc:sldMkLst>
          <pc:docMk/>
          <pc:sldMk cId="325495793" sldId="393"/>
        </pc:sldMkLst>
      </pc:sldChg>
      <pc:sldChg chg="add del">
        <pc:chgData name="Mendes, Randi" userId="S::randi.mendes@uconn.edu::f5c3a59e-8909-4e3d-8ca9-94bfa85212bc" providerId="AD" clId="Web-{0E161ED5-0B4D-2AC3-FADD-0E1E82C3C0F0}" dt="2023-09-13T17:31:06.162" v="15"/>
        <pc:sldMkLst>
          <pc:docMk/>
          <pc:sldMk cId="604572433" sldId="394"/>
        </pc:sldMkLst>
      </pc:sldChg>
      <pc:sldMasterChg chg="add addSldLayout">
        <pc:chgData name="Mendes, Randi" userId="S::randi.mendes@uconn.edu::f5c3a59e-8909-4e3d-8ca9-94bfa85212bc" providerId="AD" clId="Web-{0E161ED5-0B4D-2AC3-FADD-0E1E82C3C0F0}" dt="2023-09-13T17:30:53.974" v="10"/>
        <pc:sldMasterMkLst>
          <pc:docMk/>
          <pc:sldMasterMk cId="2521727490" sldId="2147483660"/>
        </pc:sldMasterMkLst>
        <pc:sldLayoutChg chg="add">
          <pc:chgData name="Mendes, Randi" userId="S::randi.mendes@uconn.edu::f5c3a59e-8909-4e3d-8ca9-94bfa85212bc" providerId="AD" clId="Web-{0E161ED5-0B4D-2AC3-FADD-0E1E82C3C0F0}" dt="2023-09-13T17:30:53.974" v="10"/>
          <pc:sldLayoutMkLst>
            <pc:docMk/>
            <pc:sldMasterMk cId="2521727490" sldId="2147483660"/>
            <pc:sldLayoutMk cId="657490676" sldId="2147483661"/>
          </pc:sldLayoutMkLst>
        </pc:sldLayoutChg>
        <pc:sldLayoutChg chg="add">
          <pc:chgData name="Mendes, Randi" userId="S::randi.mendes@uconn.edu::f5c3a59e-8909-4e3d-8ca9-94bfa85212bc" providerId="AD" clId="Web-{0E161ED5-0B4D-2AC3-FADD-0E1E82C3C0F0}" dt="2023-09-13T17:30:53.974" v="10"/>
          <pc:sldLayoutMkLst>
            <pc:docMk/>
            <pc:sldMasterMk cId="2521727490" sldId="2147483660"/>
            <pc:sldLayoutMk cId="1923005733" sldId="2147483662"/>
          </pc:sldLayoutMkLst>
        </pc:sldLayoutChg>
        <pc:sldLayoutChg chg="add">
          <pc:chgData name="Mendes, Randi" userId="S::randi.mendes@uconn.edu::f5c3a59e-8909-4e3d-8ca9-94bfa85212bc" providerId="AD" clId="Web-{0E161ED5-0B4D-2AC3-FADD-0E1E82C3C0F0}" dt="2023-09-13T17:30:53.974" v="10"/>
          <pc:sldLayoutMkLst>
            <pc:docMk/>
            <pc:sldMasterMk cId="2521727490" sldId="2147483660"/>
            <pc:sldLayoutMk cId="1493103236" sldId="2147483663"/>
          </pc:sldLayoutMkLst>
        </pc:sldLayoutChg>
        <pc:sldLayoutChg chg="add">
          <pc:chgData name="Mendes, Randi" userId="S::randi.mendes@uconn.edu::f5c3a59e-8909-4e3d-8ca9-94bfa85212bc" providerId="AD" clId="Web-{0E161ED5-0B4D-2AC3-FADD-0E1E82C3C0F0}" dt="2023-09-13T17:30:53.974" v="10"/>
          <pc:sldLayoutMkLst>
            <pc:docMk/>
            <pc:sldMasterMk cId="2521727490" sldId="2147483660"/>
            <pc:sldLayoutMk cId="2762733515" sldId="2147483664"/>
          </pc:sldLayoutMkLst>
        </pc:sldLayoutChg>
        <pc:sldLayoutChg chg="add">
          <pc:chgData name="Mendes, Randi" userId="S::randi.mendes@uconn.edu::f5c3a59e-8909-4e3d-8ca9-94bfa85212bc" providerId="AD" clId="Web-{0E161ED5-0B4D-2AC3-FADD-0E1E82C3C0F0}" dt="2023-09-13T17:30:53.974" v="10"/>
          <pc:sldLayoutMkLst>
            <pc:docMk/>
            <pc:sldMasterMk cId="2521727490" sldId="2147483660"/>
            <pc:sldLayoutMk cId="281246580" sldId="2147483665"/>
          </pc:sldLayoutMkLst>
        </pc:sldLayoutChg>
        <pc:sldLayoutChg chg="add">
          <pc:chgData name="Mendes, Randi" userId="S::randi.mendes@uconn.edu::f5c3a59e-8909-4e3d-8ca9-94bfa85212bc" providerId="AD" clId="Web-{0E161ED5-0B4D-2AC3-FADD-0E1E82C3C0F0}" dt="2023-09-13T17:30:53.974" v="10"/>
          <pc:sldLayoutMkLst>
            <pc:docMk/>
            <pc:sldMasterMk cId="2521727490" sldId="2147483660"/>
            <pc:sldLayoutMk cId="3098763112" sldId="2147483666"/>
          </pc:sldLayoutMkLst>
        </pc:sldLayoutChg>
        <pc:sldLayoutChg chg="add">
          <pc:chgData name="Mendes, Randi" userId="S::randi.mendes@uconn.edu::f5c3a59e-8909-4e3d-8ca9-94bfa85212bc" providerId="AD" clId="Web-{0E161ED5-0B4D-2AC3-FADD-0E1E82C3C0F0}" dt="2023-09-13T17:30:53.974" v="10"/>
          <pc:sldLayoutMkLst>
            <pc:docMk/>
            <pc:sldMasterMk cId="2521727490" sldId="2147483660"/>
            <pc:sldLayoutMk cId="582519881" sldId="2147483667"/>
          </pc:sldLayoutMkLst>
        </pc:sldLayoutChg>
        <pc:sldLayoutChg chg="add">
          <pc:chgData name="Mendes, Randi" userId="S::randi.mendes@uconn.edu::f5c3a59e-8909-4e3d-8ca9-94bfa85212bc" providerId="AD" clId="Web-{0E161ED5-0B4D-2AC3-FADD-0E1E82C3C0F0}" dt="2023-09-13T17:30:53.974" v="10"/>
          <pc:sldLayoutMkLst>
            <pc:docMk/>
            <pc:sldMasterMk cId="2521727490" sldId="2147483660"/>
            <pc:sldLayoutMk cId="994584334" sldId="2147483668"/>
          </pc:sldLayoutMkLst>
        </pc:sldLayoutChg>
        <pc:sldLayoutChg chg="add">
          <pc:chgData name="Mendes, Randi" userId="S::randi.mendes@uconn.edu::f5c3a59e-8909-4e3d-8ca9-94bfa85212bc" providerId="AD" clId="Web-{0E161ED5-0B4D-2AC3-FADD-0E1E82C3C0F0}" dt="2023-09-13T17:30:53.974" v="10"/>
          <pc:sldLayoutMkLst>
            <pc:docMk/>
            <pc:sldMasterMk cId="2521727490" sldId="2147483660"/>
            <pc:sldLayoutMk cId="4196131100" sldId="2147483669"/>
          </pc:sldLayoutMkLst>
        </pc:sldLayoutChg>
        <pc:sldLayoutChg chg="add">
          <pc:chgData name="Mendes, Randi" userId="S::randi.mendes@uconn.edu::f5c3a59e-8909-4e3d-8ca9-94bfa85212bc" providerId="AD" clId="Web-{0E161ED5-0B4D-2AC3-FADD-0E1E82C3C0F0}" dt="2023-09-13T17:30:53.974" v="10"/>
          <pc:sldLayoutMkLst>
            <pc:docMk/>
            <pc:sldMasterMk cId="2521727490" sldId="2147483660"/>
            <pc:sldLayoutMk cId="4120977526" sldId="2147483670"/>
          </pc:sldLayoutMkLst>
        </pc:sldLayoutChg>
        <pc:sldLayoutChg chg="add">
          <pc:chgData name="Mendes, Randi" userId="S::randi.mendes@uconn.edu::f5c3a59e-8909-4e3d-8ca9-94bfa85212bc" providerId="AD" clId="Web-{0E161ED5-0B4D-2AC3-FADD-0E1E82C3C0F0}" dt="2023-09-13T17:30:53.974" v="10"/>
          <pc:sldLayoutMkLst>
            <pc:docMk/>
            <pc:sldMasterMk cId="2521727490" sldId="2147483660"/>
            <pc:sldLayoutMk cId="2831889790" sldId="2147483671"/>
          </pc:sldLayoutMkLst>
        </pc:sldLayoutChg>
      </pc:sldMasterChg>
      <pc:sldMasterChg chg="replId modSldLayout">
        <pc:chgData name="Mendes, Randi" userId="S::randi.mendes@uconn.edu::f5c3a59e-8909-4e3d-8ca9-94bfa85212bc" providerId="AD" clId="Web-{0E161ED5-0B4D-2AC3-FADD-0E1E82C3C0F0}" dt="2023-09-13T17:30:53.974" v="10"/>
        <pc:sldMasterMkLst>
          <pc:docMk/>
          <pc:sldMasterMk cId="1514535679" sldId="2147483684"/>
        </pc:sldMasterMkLst>
        <pc:sldLayoutChg chg="replId">
          <pc:chgData name="Mendes, Randi" userId="S::randi.mendes@uconn.edu::f5c3a59e-8909-4e3d-8ca9-94bfa85212bc" providerId="AD" clId="Web-{0E161ED5-0B4D-2AC3-FADD-0E1E82C3C0F0}" dt="2023-09-13T17:30:53.974" v="10"/>
          <pc:sldLayoutMkLst>
            <pc:docMk/>
            <pc:sldMasterMk cId="1514535679" sldId="2147483684"/>
            <pc:sldLayoutMk cId="3444200059" sldId="2147483685"/>
          </pc:sldLayoutMkLst>
        </pc:sldLayoutChg>
        <pc:sldLayoutChg chg="replId">
          <pc:chgData name="Mendes, Randi" userId="S::randi.mendes@uconn.edu::f5c3a59e-8909-4e3d-8ca9-94bfa85212bc" providerId="AD" clId="Web-{0E161ED5-0B4D-2AC3-FADD-0E1E82C3C0F0}" dt="2023-09-13T17:30:53.974" v="10"/>
          <pc:sldLayoutMkLst>
            <pc:docMk/>
            <pc:sldMasterMk cId="1514535679" sldId="2147483684"/>
            <pc:sldLayoutMk cId="3998895593" sldId="2147483686"/>
          </pc:sldLayoutMkLst>
        </pc:sldLayoutChg>
        <pc:sldLayoutChg chg="replId">
          <pc:chgData name="Mendes, Randi" userId="S::randi.mendes@uconn.edu::f5c3a59e-8909-4e3d-8ca9-94bfa85212bc" providerId="AD" clId="Web-{0E161ED5-0B4D-2AC3-FADD-0E1E82C3C0F0}" dt="2023-09-13T17:30:53.974" v="10"/>
          <pc:sldLayoutMkLst>
            <pc:docMk/>
            <pc:sldMasterMk cId="1514535679" sldId="2147483684"/>
            <pc:sldLayoutMk cId="1010254017" sldId="2147483687"/>
          </pc:sldLayoutMkLst>
        </pc:sldLayoutChg>
        <pc:sldLayoutChg chg="replId">
          <pc:chgData name="Mendes, Randi" userId="S::randi.mendes@uconn.edu::f5c3a59e-8909-4e3d-8ca9-94bfa85212bc" providerId="AD" clId="Web-{0E161ED5-0B4D-2AC3-FADD-0E1E82C3C0F0}" dt="2023-09-13T17:30:53.974" v="10"/>
          <pc:sldLayoutMkLst>
            <pc:docMk/>
            <pc:sldMasterMk cId="1514535679" sldId="2147483684"/>
            <pc:sldLayoutMk cId="4108609612" sldId="2147483688"/>
          </pc:sldLayoutMkLst>
        </pc:sldLayoutChg>
        <pc:sldLayoutChg chg="replId">
          <pc:chgData name="Mendes, Randi" userId="S::randi.mendes@uconn.edu::f5c3a59e-8909-4e3d-8ca9-94bfa85212bc" providerId="AD" clId="Web-{0E161ED5-0B4D-2AC3-FADD-0E1E82C3C0F0}" dt="2023-09-13T17:30:53.974" v="10"/>
          <pc:sldLayoutMkLst>
            <pc:docMk/>
            <pc:sldMasterMk cId="1514535679" sldId="2147483684"/>
            <pc:sldLayoutMk cId="2955150875" sldId="2147483689"/>
          </pc:sldLayoutMkLst>
        </pc:sldLayoutChg>
        <pc:sldLayoutChg chg="replId">
          <pc:chgData name="Mendes, Randi" userId="S::randi.mendes@uconn.edu::f5c3a59e-8909-4e3d-8ca9-94bfa85212bc" providerId="AD" clId="Web-{0E161ED5-0B4D-2AC3-FADD-0E1E82C3C0F0}" dt="2023-09-13T17:30:53.974" v="10"/>
          <pc:sldLayoutMkLst>
            <pc:docMk/>
            <pc:sldMasterMk cId="1514535679" sldId="2147483684"/>
            <pc:sldLayoutMk cId="178286445" sldId="2147483690"/>
          </pc:sldLayoutMkLst>
        </pc:sldLayoutChg>
        <pc:sldLayoutChg chg="replId">
          <pc:chgData name="Mendes, Randi" userId="S::randi.mendes@uconn.edu::f5c3a59e-8909-4e3d-8ca9-94bfa85212bc" providerId="AD" clId="Web-{0E161ED5-0B4D-2AC3-FADD-0E1E82C3C0F0}" dt="2023-09-13T17:30:53.974" v="10"/>
          <pc:sldLayoutMkLst>
            <pc:docMk/>
            <pc:sldMasterMk cId="1514535679" sldId="2147483684"/>
            <pc:sldLayoutMk cId="2315128007" sldId="2147483691"/>
          </pc:sldLayoutMkLst>
        </pc:sldLayoutChg>
        <pc:sldLayoutChg chg="replId">
          <pc:chgData name="Mendes, Randi" userId="S::randi.mendes@uconn.edu::f5c3a59e-8909-4e3d-8ca9-94bfa85212bc" providerId="AD" clId="Web-{0E161ED5-0B4D-2AC3-FADD-0E1E82C3C0F0}" dt="2023-09-13T17:30:53.974" v="10"/>
          <pc:sldLayoutMkLst>
            <pc:docMk/>
            <pc:sldMasterMk cId="1514535679" sldId="2147483684"/>
            <pc:sldLayoutMk cId="977842092" sldId="2147483692"/>
          </pc:sldLayoutMkLst>
        </pc:sldLayoutChg>
        <pc:sldLayoutChg chg="replId">
          <pc:chgData name="Mendes, Randi" userId="S::randi.mendes@uconn.edu::f5c3a59e-8909-4e3d-8ca9-94bfa85212bc" providerId="AD" clId="Web-{0E161ED5-0B4D-2AC3-FADD-0E1E82C3C0F0}" dt="2023-09-13T17:30:53.974" v="10"/>
          <pc:sldLayoutMkLst>
            <pc:docMk/>
            <pc:sldMasterMk cId="1514535679" sldId="2147483684"/>
            <pc:sldLayoutMk cId="261053349" sldId="2147483693"/>
          </pc:sldLayoutMkLst>
        </pc:sldLayoutChg>
        <pc:sldLayoutChg chg="replId">
          <pc:chgData name="Mendes, Randi" userId="S::randi.mendes@uconn.edu::f5c3a59e-8909-4e3d-8ca9-94bfa85212bc" providerId="AD" clId="Web-{0E161ED5-0B4D-2AC3-FADD-0E1E82C3C0F0}" dt="2023-09-13T17:30:53.974" v="10"/>
          <pc:sldLayoutMkLst>
            <pc:docMk/>
            <pc:sldMasterMk cId="1514535679" sldId="2147483684"/>
            <pc:sldLayoutMk cId="118530642" sldId="2147483694"/>
          </pc:sldLayoutMkLst>
        </pc:sldLayoutChg>
        <pc:sldLayoutChg chg="replId">
          <pc:chgData name="Mendes, Randi" userId="S::randi.mendes@uconn.edu::f5c3a59e-8909-4e3d-8ca9-94bfa85212bc" providerId="AD" clId="Web-{0E161ED5-0B4D-2AC3-FADD-0E1E82C3C0F0}" dt="2023-09-13T17:30:53.974" v="10"/>
          <pc:sldLayoutMkLst>
            <pc:docMk/>
            <pc:sldMasterMk cId="1514535679" sldId="2147483684"/>
            <pc:sldLayoutMk cId="3456955904" sldId="2147483695"/>
          </pc:sldLayoutMkLst>
        </pc:sldLayoutChg>
      </pc:sldMasterChg>
    </pc:docChg>
  </pc:docChgLst>
  <pc:docChgLst>
    <pc:chgData name="Malgioglio, Katherine" userId="S::katherine.malgioglio@uconn.edu::9fa33974-583d-4e0c-9460-2296c0f0b04a" providerId="AD" clId="Web-{583A1DD1-F488-C4C0-BCB6-758BF7124063}"/>
    <pc:docChg chg="addSld delSld modSld sldOrd">
      <pc:chgData name="Malgioglio, Katherine" userId="S::katherine.malgioglio@uconn.edu::9fa33974-583d-4e0c-9460-2296c0f0b04a" providerId="AD" clId="Web-{583A1DD1-F488-C4C0-BCB6-758BF7124063}" dt="2024-02-06T22:15:51.789" v="530" actId="14100"/>
      <pc:docMkLst>
        <pc:docMk/>
      </pc:docMkLst>
      <pc:sldChg chg="addSp delSp modSp mod setBg modClrScheme delDesignElem chgLayout">
        <pc:chgData name="Malgioglio, Katherine" userId="S::katherine.malgioglio@uconn.edu::9fa33974-583d-4e0c-9460-2296c0f0b04a" providerId="AD" clId="Web-{583A1DD1-F488-C4C0-BCB6-758BF7124063}" dt="2024-01-29T20:43:38.393" v="71" actId="1076"/>
        <pc:sldMkLst>
          <pc:docMk/>
          <pc:sldMk cId="282177641" sldId="256"/>
        </pc:sldMkLst>
        <pc:spChg chg="mod ord">
          <ac:chgData name="Malgioglio, Katherine" userId="S::katherine.malgioglio@uconn.edu::9fa33974-583d-4e0c-9460-2296c0f0b04a" providerId="AD" clId="Web-{583A1DD1-F488-C4C0-BCB6-758BF7124063}" dt="2024-01-29T20:39:58.044" v="43"/>
          <ac:spMkLst>
            <pc:docMk/>
            <pc:sldMk cId="282177641" sldId="256"/>
            <ac:spMk id="2" creationId="{00000000-0000-0000-0000-000000000000}"/>
          </ac:spMkLst>
        </pc:spChg>
        <pc:spChg chg="mod ord">
          <ac:chgData name="Malgioglio, Katherine" userId="S::katherine.malgioglio@uconn.edu::9fa33974-583d-4e0c-9460-2296c0f0b04a" providerId="AD" clId="Web-{583A1DD1-F488-C4C0-BCB6-758BF7124063}" dt="2024-01-29T20:43:38.393" v="71" actId="1076"/>
          <ac:spMkLst>
            <pc:docMk/>
            <pc:sldMk cId="282177641" sldId="256"/>
            <ac:spMk id="3" creationId="{00000000-0000-0000-0000-000000000000}"/>
          </ac:spMkLst>
        </pc:spChg>
        <pc:spChg chg="add mod ord">
          <ac:chgData name="Malgioglio, Katherine" userId="S::katherine.malgioglio@uconn.edu::9fa33974-583d-4e0c-9460-2296c0f0b04a" providerId="AD" clId="Web-{583A1DD1-F488-C4C0-BCB6-758BF7124063}" dt="2024-01-29T20:43:15.892" v="63"/>
          <ac:spMkLst>
            <pc:docMk/>
            <pc:sldMk cId="282177641" sldId="256"/>
            <ac:spMk id="8" creationId="{7B4105F4-9239-EDC2-AF30-37E4F5A83204}"/>
          </ac:spMkLst>
        </pc:spChg>
        <pc:spChg chg="add del">
          <ac:chgData name="Malgioglio, Katherine" userId="S::katherine.malgioglio@uconn.edu::9fa33974-583d-4e0c-9460-2296c0f0b04a" providerId="AD" clId="Web-{583A1DD1-F488-C4C0-BCB6-758BF7124063}" dt="2024-01-29T20:39:58.044" v="43"/>
          <ac:spMkLst>
            <pc:docMk/>
            <pc:sldMk cId="282177641" sldId="256"/>
            <ac:spMk id="9" creationId="{3A930249-8242-4E2B-AF17-C01826488321}"/>
          </ac:spMkLst>
        </pc:spChg>
        <pc:spChg chg="add del">
          <ac:chgData name="Malgioglio, Katherine" userId="S::katherine.malgioglio@uconn.edu::9fa33974-583d-4e0c-9460-2296c0f0b04a" providerId="AD" clId="Web-{583A1DD1-F488-C4C0-BCB6-758BF7124063}" dt="2024-01-29T20:39:58.044" v="43"/>
          <ac:spMkLst>
            <pc:docMk/>
            <pc:sldMk cId="282177641" sldId="256"/>
            <ac:spMk id="11" creationId="{A5BDD999-C5E1-4B3E-A710-768673819165}"/>
          </ac:spMkLst>
        </pc:spChg>
        <pc:picChg chg="add del">
          <ac:chgData name="Malgioglio, Katherine" userId="S::katherine.malgioglio@uconn.edu::9fa33974-583d-4e0c-9460-2296c0f0b04a" providerId="AD" clId="Web-{583A1DD1-F488-C4C0-BCB6-758BF7124063}" dt="2024-01-29T20:39:21.528" v="38"/>
          <ac:picMkLst>
            <pc:docMk/>
            <pc:sldMk cId="282177641" sldId="256"/>
            <ac:picMk id="4" creationId="{DC347863-33AB-A8E6-6E98-EBE178DA739C}"/>
          </ac:picMkLst>
        </pc:picChg>
        <pc:picChg chg="add del">
          <ac:chgData name="Malgioglio, Katherine" userId="S::katherine.malgioglio@uconn.edu::9fa33974-583d-4e0c-9460-2296c0f0b04a" providerId="AD" clId="Web-{583A1DD1-F488-C4C0-BCB6-758BF7124063}" dt="2024-01-29T20:39:39.107" v="41"/>
          <ac:picMkLst>
            <pc:docMk/>
            <pc:sldMk cId="282177641" sldId="256"/>
            <ac:picMk id="5" creationId="{01EE4B03-791D-CCF2-B48B-9EAF917A3AB2}"/>
          </ac:picMkLst>
        </pc:picChg>
        <pc:picChg chg="add mod">
          <ac:chgData name="Malgioglio, Katherine" userId="S::katherine.malgioglio@uconn.edu::9fa33974-583d-4e0c-9460-2296c0f0b04a" providerId="AD" clId="Web-{583A1DD1-F488-C4C0-BCB6-758BF7124063}" dt="2024-01-29T20:43:23.471" v="64" actId="1076"/>
          <ac:picMkLst>
            <pc:docMk/>
            <pc:sldMk cId="282177641" sldId="256"/>
            <ac:picMk id="7" creationId="{C38C0848-9C5E-3D8C-6872-B9189A3F46D8}"/>
          </ac:picMkLst>
        </pc:picChg>
      </pc:sldChg>
      <pc:sldChg chg="modSp">
        <pc:chgData name="Malgioglio, Katherine" userId="S::katherine.malgioglio@uconn.edu::9fa33974-583d-4e0c-9460-2296c0f0b04a" providerId="AD" clId="Web-{583A1DD1-F488-C4C0-BCB6-758BF7124063}" dt="2024-02-01T19:15:01.916" v="155" actId="20577"/>
        <pc:sldMkLst>
          <pc:docMk/>
          <pc:sldMk cId="91803869" sldId="339"/>
        </pc:sldMkLst>
        <pc:spChg chg="mod">
          <ac:chgData name="Malgioglio, Katherine" userId="S::katherine.malgioglio@uconn.edu::9fa33974-583d-4e0c-9460-2296c0f0b04a" providerId="AD" clId="Web-{583A1DD1-F488-C4C0-BCB6-758BF7124063}" dt="2024-02-01T19:15:01.916" v="155" actId="20577"/>
          <ac:spMkLst>
            <pc:docMk/>
            <pc:sldMk cId="91803869" sldId="339"/>
            <ac:spMk id="3" creationId="{9318EE76-BA3B-457B-B2D1-F96646D7C86E}"/>
          </ac:spMkLst>
        </pc:spChg>
      </pc:sldChg>
      <pc:sldChg chg="delSp modSp del">
        <pc:chgData name="Malgioglio, Katherine" userId="S::katherine.malgioglio@uconn.edu::9fa33974-583d-4e0c-9460-2296c0f0b04a" providerId="AD" clId="Web-{583A1DD1-F488-C4C0-BCB6-758BF7124063}" dt="2024-02-01T21:25:00.519" v="294"/>
        <pc:sldMkLst>
          <pc:docMk/>
          <pc:sldMk cId="1313594700" sldId="354"/>
        </pc:sldMkLst>
        <pc:spChg chg="del">
          <ac:chgData name="Malgioglio, Katherine" userId="S::katherine.malgioglio@uconn.edu::9fa33974-583d-4e0c-9460-2296c0f0b04a" providerId="AD" clId="Web-{583A1DD1-F488-C4C0-BCB6-758BF7124063}" dt="2024-01-29T20:34:06.756" v="0"/>
          <ac:spMkLst>
            <pc:docMk/>
            <pc:sldMk cId="1313594700" sldId="354"/>
            <ac:spMk id="3" creationId="{0E0B699B-9D4E-D07D-87E4-14E723D315D4}"/>
          </ac:spMkLst>
        </pc:spChg>
        <pc:spChg chg="mod">
          <ac:chgData name="Malgioglio, Katherine" userId="S::katherine.malgioglio@uconn.edu::9fa33974-583d-4e0c-9460-2296c0f0b04a" providerId="AD" clId="Web-{583A1DD1-F488-C4C0-BCB6-758BF7124063}" dt="2024-02-01T20:07:42.908" v="199" actId="20577"/>
          <ac:spMkLst>
            <pc:docMk/>
            <pc:sldMk cId="1313594700" sldId="354"/>
            <ac:spMk id="7" creationId="{A74DF0FD-E6DC-4B0B-3246-3BBCB015AE4D}"/>
          </ac:spMkLst>
        </pc:spChg>
        <pc:picChg chg="del">
          <ac:chgData name="Malgioglio, Katherine" userId="S::katherine.malgioglio@uconn.edu::9fa33974-583d-4e0c-9460-2296c0f0b04a" providerId="AD" clId="Web-{583A1DD1-F488-C4C0-BCB6-758BF7124063}" dt="2024-01-29T20:34:08.600" v="1"/>
          <ac:picMkLst>
            <pc:docMk/>
            <pc:sldMk cId="1313594700" sldId="354"/>
            <ac:picMk id="4" creationId="{EE8ADF6D-D02B-FC1A-9F20-6DB8AD817E82}"/>
          </ac:picMkLst>
        </pc:picChg>
        <pc:picChg chg="mod">
          <ac:chgData name="Malgioglio, Katherine" userId="S::katherine.malgioglio@uconn.edu::9fa33974-583d-4e0c-9460-2296c0f0b04a" providerId="AD" clId="Web-{583A1DD1-F488-C4C0-BCB6-758BF7124063}" dt="2024-01-29T20:34:20.897" v="3" actId="1076"/>
          <ac:picMkLst>
            <pc:docMk/>
            <pc:sldMk cId="1313594700" sldId="354"/>
            <ac:picMk id="10" creationId="{59D43565-0B73-5FEF-5B47-DCE971D97333}"/>
          </ac:picMkLst>
        </pc:picChg>
      </pc:sldChg>
      <pc:sldChg chg="addSp delSp modSp">
        <pc:chgData name="Malgioglio, Katherine" userId="S::katherine.malgioglio@uconn.edu::9fa33974-583d-4e0c-9460-2296c0f0b04a" providerId="AD" clId="Web-{583A1DD1-F488-C4C0-BCB6-758BF7124063}" dt="2024-02-01T20:19:09.258" v="276" actId="1076"/>
        <pc:sldMkLst>
          <pc:docMk/>
          <pc:sldMk cId="869239333" sldId="372"/>
        </pc:sldMkLst>
        <pc:spChg chg="mod">
          <ac:chgData name="Malgioglio, Katherine" userId="S::katherine.malgioglio@uconn.edu::9fa33974-583d-4e0c-9460-2296c0f0b04a" providerId="AD" clId="Web-{583A1DD1-F488-C4C0-BCB6-758BF7124063}" dt="2024-02-01T20:09:44.849" v="208" actId="20577"/>
          <ac:spMkLst>
            <pc:docMk/>
            <pc:sldMk cId="869239333" sldId="372"/>
            <ac:spMk id="2" creationId="{B83434BF-F7F0-4378-E634-334A75615066}"/>
          </ac:spMkLst>
        </pc:spChg>
        <pc:spChg chg="mod">
          <ac:chgData name="Malgioglio, Katherine" userId="S::katherine.malgioglio@uconn.edu::9fa33974-583d-4e0c-9460-2296c0f0b04a" providerId="AD" clId="Web-{583A1DD1-F488-C4C0-BCB6-758BF7124063}" dt="2024-02-01T20:19:09.258" v="276" actId="1076"/>
          <ac:spMkLst>
            <pc:docMk/>
            <pc:sldMk cId="869239333" sldId="372"/>
            <ac:spMk id="3" creationId="{79E216F7-AB77-6068-9D21-AB7CCBD74E24}"/>
          </ac:spMkLst>
        </pc:spChg>
        <pc:picChg chg="add del mod">
          <ac:chgData name="Malgioglio, Katherine" userId="S::katherine.malgioglio@uconn.edu::9fa33974-583d-4e0c-9460-2296c0f0b04a" providerId="AD" clId="Web-{583A1DD1-F488-C4C0-BCB6-758BF7124063}" dt="2024-02-01T20:12:55.574" v="269"/>
          <ac:picMkLst>
            <pc:docMk/>
            <pc:sldMk cId="869239333" sldId="372"/>
            <ac:picMk id="4" creationId="{49871A37-4646-F1EB-AC2C-18D36F5475AC}"/>
          </ac:picMkLst>
        </pc:picChg>
        <pc:picChg chg="add del mod">
          <ac:chgData name="Malgioglio, Katherine" userId="S::katherine.malgioglio@uconn.edu::9fa33974-583d-4e0c-9460-2296c0f0b04a" providerId="AD" clId="Web-{583A1DD1-F488-C4C0-BCB6-758BF7124063}" dt="2024-02-01T20:13:27.763" v="271"/>
          <ac:picMkLst>
            <pc:docMk/>
            <pc:sldMk cId="869239333" sldId="372"/>
            <ac:picMk id="5" creationId="{94523800-2E4B-11E8-DDB5-F610E299ED3B}"/>
          </ac:picMkLst>
        </pc:picChg>
        <pc:picChg chg="add mod">
          <ac:chgData name="Malgioglio, Katherine" userId="S::katherine.malgioglio@uconn.edu::9fa33974-583d-4e0c-9460-2296c0f0b04a" providerId="AD" clId="Web-{583A1DD1-F488-C4C0-BCB6-758BF7124063}" dt="2024-02-01T20:19:04.445" v="275" actId="1076"/>
          <ac:picMkLst>
            <pc:docMk/>
            <pc:sldMk cId="869239333" sldId="372"/>
            <ac:picMk id="6" creationId="{3D104939-491A-1A58-B4CD-A07344C8AE22}"/>
          </ac:picMkLst>
        </pc:picChg>
      </pc:sldChg>
      <pc:sldChg chg="del">
        <pc:chgData name="Malgioglio, Katherine" userId="S::katherine.malgioglio@uconn.edu::9fa33974-583d-4e0c-9460-2296c0f0b04a" providerId="AD" clId="Web-{583A1DD1-F488-C4C0-BCB6-758BF7124063}" dt="2024-01-29T21:08:07.282" v="84"/>
        <pc:sldMkLst>
          <pc:docMk/>
          <pc:sldMk cId="654487099" sldId="391"/>
        </pc:sldMkLst>
      </pc:sldChg>
      <pc:sldChg chg="addSp modSp addAnim">
        <pc:chgData name="Malgioglio, Katherine" userId="S::katherine.malgioglio@uconn.edu::9fa33974-583d-4e0c-9460-2296c0f0b04a" providerId="AD" clId="Web-{583A1DD1-F488-C4C0-BCB6-758BF7124063}" dt="2024-02-01T22:04:35.351" v="520"/>
        <pc:sldMkLst>
          <pc:docMk/>
          <pc:sldMk cId="3938157977" sldId="392"/>
        </pc:sldMkLst>
        <pc:picChg chg="add mod ord">
          <ac:chgData name="Malgioglio, Katherine" userId="S::katherine.malgioglio@uconn.edu::9fa33974-583d-4e0c-9460-2296c0f0b04a" providerId="AD" clId="Web-{583A1DD1-F488-C4C0-BCB6-758BF7124063}" dt="2024-02-01T22:04:21.851" v="517"/>
          <ac:picMkLst>
            <pc:docMk/>
            <pc:sldMk cId="3938157977" sldId="392"/>
            <ac:picMk id="3" creationId="{F218E093-18D0-DD86-C317-7289D79C1640}"/>
          </ac:picMkLst>
        </pc:picChg>
        <pc:picChg chg="mod">
          <ac:chgData name="Malgioglio, Katherine" userId="S::katherine.malgioglio@uconn.edu::9fa33974-583d-4e0c-9460-2296c0f0b04a" providerId="AD" clId="Web-{583A1DD1-F488-C4C0-BCB6-758BF7124063}" dt="2024-02-01T22:04:30.289" v="519" actId="1076"/>
          <ac:picMkLst>
            <pc:docMk/>
            <pc:sldMk cId="3938157977" sldId="392"/>
            <ac:picMk id="7" creationId="{DFCFA4F5-CC93-C0C8-747E-E025B501E5E3}"/>
          </ac:picMkLst>
        </pc:picChg>
      </pc:sldChg>
      <pc:sldChg chg="modSp del">
        <pc:chgData name="Malgioglio, Katherine" userId="S::katherine.malgioglio@uconn.edu::9fa33974-583d-4e0c-9460-2296c0f0b04a" providerId="AD" clId="Web-{583A1DD1-F488-C4C0-BCB6-758BF7124063}" dt="2024-01-29T21:07:22.031" v="78"/>
        <pc:sldMkLst>
          <pc:docMk/>
          <pc:sldMk cId="2858593009" sldId="393"/>
        </pc:sldMkLst>
        <pc:picChg chg="mod">
          <ac:chgData name="Malgioglio, Katherine" userId="S::katherine.malgioglio@uconn.edu::9fa33974-583d-4e0c-9460-2296c0f0b04a" providerId="AD" clId="Web-{583A1DD1-F488-C4C0-BCB6-758BF7124063}" dt="2024-01-29T21:03:39.183" v="73" actId="1076"/>
          <ac:picMkLst>
            <pc:docMk/>
            <pc:sldMk cId="2858593009" sldId="393"/>
            <ac:picMk id="12" creationId="{F40AB906-DE08-94AD-DE22-CA37199392E3}"/>
          </ac:picMkLst>
        </pc:picChg>
      </pc:sldChg>
      <pc:sldChg chg="addSp delSp modSp del">
        <pc:chgData name="Malgioglio, Katherine" userId="S::katherine.malgioglio@uconn.edu::9fa33974-583d-4e0c-9460-2296c0f0b04a" providerId="AD" clId="Web-{583A1DD1-F488-C4C0-BCB6-758BF7124063}" dt="2024-01-29T21:07:38.703" v="80"/>
        <pc:sldMkLst>
          <pc:docMk/>
          <pc:sldMk cId="3135204976" sldId="394"/>
        </pc:sldMkLst>
        <pc:spChg chg="add del mod">
          <ac:chgData name="Malgioglio, Katherine" userId="S::katherine.malgioglio@uconn.edu::9fa33974-583d-4e0c-9460-2296c0f0b04a" providerId="AD" clId="Web-{583A1DD1-F488-C4C0-BCB6-758BF7124063}" dt="2024-01-29T20:34:56.867" v="11"/>
          <ac:spMkLst>
            <pc:docMk/>
            <pc:sldMk cId="3135204976" sldId="394"/>
            <ac:spMk id="3" creationId="{800B3F62-D02F-DDE8-9CAB-E4480E8DF423}"/>
          </ac:spMkLst>
        </pc:spChg>
      </pc:sldChg>
      <pc:sldChg chg="addSp delSp modSp">
        <pc:chgData name="Malgioglio, Katherine" userId="S::katherine.malgioglio@uconn.edu::9fa33974-583d-4e0c-9460-2296c0f0b04a" providerId="AD" clId="Web-{583A1DD1-F488-C4C0-BCB6-758BF7124063}" dt="2024-01-29T21:33:34.500" v="132" actId="1076"/>
        <pc:sldMkLst>
          <pc:docMk/>
          <pc:sldMk cId="3041760786" sldId="395"/>
        </pc:sldMkLst>
        <pc:picChg chg="add del mod">
          <ac:chgData name="Malgioglio, Katherine" userId="S::katherine.malgioglio@uconn.edu::9fa33974-583d-4e0c-9460-2296c0f0b04a" providerId="AD" clId="Web-{583A1DD1-F488-C4C0-BCB6-758BF7124063}" dt="2024-01-29T21:33:22.812" v="129"/>
          <ac:picMkLst>
            <pc:docMk/>
            <pc:sldMk cId="3041760786" sldId="395"/>
            <ac:picMk id="2" creationId="{11ABF63C-D28A-F339-92D3-FB9EEA5EDB57}"/>
          </ac:picMkLst>
        </pc:picChg>
        <pc:picChg chg="add del mod">
          <ac:chgData name="Malgioglio, Katherine" userId="S::katherine.malgioglio@uconn.edu::9fa33974-583d-4e0c-9460-2296c0f0b04a" providerId="AD" clId="Web-{583A1DD1-F488-C4C0-BCB6-758BF7124063}" dt="2024-01-29T21:30:58.184" v="106"/>
          <ac:picMkLst>
            <pc:docMk/>
            <pc:sldMk cId="3041760786" sldId="395"/>
            <ac:picMk id="3" creationId="{CA65CE2A-A10E-B1F9-0087-1AA51BA8263E}"/>
          </ac:picMkLst>
        </pc:picChg>
        <pc:picChg chg="add mod">
          <ac:chgData name="Malgioglio, Katherine" userId="S::katherine.malgioglio@uconn.edu::9fa33974-583d-4e0c-9460-2296c0f0b04a" providerId="AD" clId="Web-{583A1DD1-F488-C4C0-BCB6-758BF7124063}" dt="2024-01-29T21:33:34.500" v="132" actId="1076"/>
          <ac:picMkLst>
            <pc:docMk/>
            <pc:sldMk cId="3041760786" sldId="395"/>
            <ac:picMk id="4" creationId="{E3DB314E-CBE0-B585-EC44-CAFCF2DFB07B}"/>
          </ac:picMkLst>
        </pc:picChg>
        <pc:picChg chg="del">
          <ac:chgData name="Malgioglio, Katherine" userId="S::katherine.malgioglio@uconn.edu::9fa33974-583d-4e0c-9460-2296c0f0b04a" providerId="AD" clId="Web-{583A1DD1-F488-C4C0-BCB6-758BF7124063}" dt="2024-01-29T21:18:55.420" v="89"/>
          <ac:picMkLst>
            <pc:docMk/>
            <pc:sldMk cId="3041760786" sldId="395"/>
            <ac:picMk id="5" creationId="{D601B503-531D-FE7A-C99E-B1C1EB11D5BD}"/>
          </ac:picMkLst>
        </pc:picChg>
      </pc:sldChg>
      <pc:sldChg chg="addSp modSp add del">
        <pc:chgData name="Malgioglio, Katherine" userId="S::katherine.malgioglio@uconn.edu::9fa33974-583d-4e0c-9460-2296c0f0b04a" providerId="AD" clId="Web-{583A1DD1-F488-C4C0-BCB6-758BF7124063}" dt="2024-01-29T20:35:16.586" v="18"/>
        <pc:sldMkLst>
          <pc:docMk/>
          <pc:sldMk cId="2138031154" sldId="396"/>
        </pc:sldMkLst>
        <pc:spChg chg="mod">
          <ac:chgData name="Malgioglio, Katherine" userId="S::katherine.malgioglio@uconn.edu::9fa33974-583d-4e0c-9460-2296c0f0b04a" providerId="AD" clId="Web-{583A1DD1-F488-C4C0-BCB6-758BF7124063}" dt="2024-01-29T20:34:36.272" v="5" actId="20577"/>
          <ac:spMkLst>
            <pc:docMk/>
            <pc:sldMk cId="2138031154" sldId="396"/>
            <ac:spMk id="3" creationId="{36470B96-2338-E8BE-E3AC-EA79DBBBB791}"/>
          </ac:spMkLst>
        </pc:spChg>
        <pc:spChg chg="add mod">
          <ac:chgData name="Malgioglio, Katherine" userId="S::katherine.malgioglio@uconn.edu::9fa33974-583d-4e0c-9460-2296c0f0b04a" providerId="AD" clId="Web-{583A1DD1-F488-C4C0-BCB6-758BF7124063}" dt="2024-01-29T20:34:48.507" v="7"/>
          <ac:spMkLst>
            <pc:docMk/>
            <pc:sldMk cId="2138031154" sldId="396"/>
            <ac:spMk id="4" creationId="{60CDD270-9C7F-4E65-866C-ABA67C2BFA66}"/>
          </ac:spMkLst>
        </pc:spChg>
      </pc:sldChg>
      <pc:sldChg chg="addSp delSp modSp add ord replId">
        <pc:chgData name="Malgioglio, Katherine" userId="S::katherine.malgioglio@uconn.edu::9fa33974-583d-4e0c-9460-2296c0f0b04a" providerId="AD" clId="Web-{583A1DD1-F488-C4C0-BCB6-758BF7124063}" dt="2024-01-29T20:35:35.133" v="24"/>
        <pc:sldMkLst>
          <pc:docMk/>
          <pc:sldMk cId="669255816" sldId="397"/>
        </pc:sldMkLst>
        <pc:spChg chg="mod">
          <ac:chgData name="Malgioglio, Katherine" userId="S::katherine.malgioglio@uconn.edu::9fa33974-583d-4e0c-9460-2296c0f0b04a" providerId="AD" clId="Web-{583A1DD1-F488-C4C0-BCB6-758BF7124063}" dt="2024-01-29T20:35:28.914" v="23" actId="20577"/>
          <ac:spMkLst>
            <pc:docMk/>
            <pc:sldMk cId="669255816" sldId="397"/>
            <ac:spMk id="2" creationId="{3DE0F0D1-BC76-7CDE-7AC1-6B3148175736}"/>
          </ac:spMkLst>
        </pc:spChg>
        <pc:spChg chg="del">
          <ac:chgData name="Malgioglio, Katherine" userId="S::katherine.malgioglio@uconn.edu::9fa33974-583d-4e0c-9460-2296c0f0b04a" providerId="AD" clId="Web-{583A1DD1-F488-C4C0-BCB6-758BF7124063}" dt="2024-01-29T20:35:19.633" v="19"/>
          <ac:spMkLst>
            <pc:docMk/>
            <pc:sldMk cId="669255816" sldId="397"/>
            <ac:spMk id="3" creationId="{FB25E709-C8FB-3A64-8CF7-8531D9DAF9A0}"/>
          </ac:spMkLst>
        </pc:spChg>
        <pc:spChg chg="add del mod">
          <ac:chgData name="Malgioglio, Katherine" userId="S::katherine.malgioglio@uconn.edu::9fa33974-583d-4e0c-9460-2296c0f0b04a" providerId="AD" clId="Web-{583A1DD1-F488-C4C0-BCB6-758BF7124063}" dt="2024-01-29T20:35:22.773" v="20"/>
          <ac:spMkLst>
            <pc:docMk/>
            <pc:sldMk cId="669255816" sldId="397"/>
            <ac:spMk id="8" creationId="{DC9313E4-B88D-6BC6-24A1-7610C5D25E73}"/>
          </ac:spMkLst>
        </pc:spChg>
        <pc:picChg chg="add del">
          <ac:chgData name="Malgioglio, Katherine" userId="S::katherine.malgioglio@uconn.edu::9fa33974-583d-4e0c-9460-2296c0f0b04a" providerId="AD" clId="Web-{583A1DD1-F488-C4C0-BCB6-758BF7124063}" dt="2024-01-29T20:35:13.789" v="16"/>
          <ac:picMkLst>
            <pc:docMk/>
            <pc:sldMk cId="669255816" sldId="397"/>
            <ac:picMk id="4" creationId="{0F43C257-1915-62C4-995D-FF459BDDE1CE}"/>
          </ac:picMkLst>
        </pc:picChg>
        <pc:picChg chg="del">
          <ac:chgData name="Malgioglio, Katherine" userId="S::katherine.malgioglio@uconn.edu::9fa33974-583d-4e0c-9460-2296c0f0b04a" providerId="AD" clId="Web-{583A1DD1-F488-C4C0-BCB6-758BF7124063}" dt="2024-01-29T20:35:35.133" v="24"/>
          <ac:picMkLst>
            <pc:docMk/>
            <pc:sldMk cId="669255816" sldId="397"/>
            <ac:picMk id="5" creationId="{F0A2ED04-C03E-3ADE-0A2B-DFDD005CC96A}"/>
          </ac:picMkLst>
        </pc:picChg>
      </pc:sldChg>
      <pc:sldChg chg="modSp add addAnim delAnim">
        <pc:chgData name="Malgioglio, Katherine" userId="S::katherine.malgioglio@uconn.edu::9fa33974-583d-4e0c-9460-2296c0f0b04a" providerId="AD" clId="Web-{583A1DD1-F488-C4C0-BCB6-758BF7124063}" dt="2024-02-01T22:01:39.848" v="512"/>
        <pc:sldMkLst>
          <pc:docMk/>
          <pc:sldMk cId="3232207168" sldId="398"/>
        </pc:sldMkLst>
        <pc:spChg chg="mod">
          <ac:chgData name="Malgioglio, Katherine" userId="S::katherine.malgioglio@uconn.edu::9fa33974-583d-4e0c-9460-2296c0f0b04a" providerId="AD" clId="Web-{583A1DD1-F488-C4C0-BCB6-758BF7124063}" dt="2024-01-29T21:07:10.531" v="76" actId="1076"/>
          <ac:spMkLst>
            <pc:docMk/>
            <pc:sldMk cId="3232207168" sldId="398"/>
            <ac:spMk id="2" creationId="{3483A9F0-0A91-DA93-6216-B6AD266885C6}"/>
          </ac:spMkLst>
        </pc:spChg>
        <pc:picChg chg="mod">
          <ac:chgData name="Malgioglio, Katherine" userId="S::katherine.malgioglio@uconn.edu::9fa33974-583d-4e0c-9460-2296c0f0b04a" providerId="AD" clId="Web-{583A1DD1-F488-C4C0-BCB6-758BF7124063}" dt="2024-01-29T21:07:15.593" v="77" actId="1076"/>
          <ac:picMkLst>
            <pc:docMk/>
            <pc:sldMk cId="3232207168" sldId="398"/>
            <ac:picMk id="4" creationId="{AF13FEAC-9D5D-6AF9-639F-6FB6D77EB914}"/>
          </ac:picMkLst>
        </pc:picChg>
        <pc:picChg chg="mod ord">
          <ac:chgData name="Malgioglio, Katherine" userId="S::katherine.malgioglio@uconn.edu::9fa33974-583d-4e0c-9460-2296c0f0b04a" providerId="AD" clId="Web-{583A1DD1-F488-C4C0-BCB6-758BF7124063}" dt="2024-02-01T22:01:25.597" v="508" actId="1076"/>
          <ac:picMkLst>
            <pc:docMk/>
            <pc:sldMk cId="3232207168" sldId="398"/>
            <ac:picMk id="10" creationId="{0BD0B118-3FC0-848C-5889-0A04AE2F84F3}"/>
          </ac:picMkLst>
        </pc:picChg>
        <pc:picChg chg="mod">
          <ac:chgData name="Malgioglio, Katherine" userId="S::katherine.malgioglio@uconn.edu::9fa33974-583d-4e0c-9460-2296c0f0b04a" providerId="AD" clId="Web-{583A1DD1-F488-C4C0-BCB6-758BF7124063}" dt="2024-02-01T22:01:38.723" v="511" actId="14100"/>
          <ac:picMkLst>
            <pc:docMk/>
            <pc:sldMk cId="3232207168" sldId="398"/>
            <ac:picMk id="12" creationId="{F40AB906-DE08-94AD-DE22-CA37199392E3}"/>
          </ac:picMkLst>
        </pc:picChg>
      </pc:sldChg>
      <pc:sldChg chg="modSp add">
        <pc:chgData name="Malgioglio, Katherine" userId="S::katherine.malgioglio@uconn.edu::9fa33974-583d-4e0c-9460-2296c0f0b04a" providerId="AD" clId="Web-{583A1DD1-F488-C4C0-BCB6-758BF7124063}" dt="2024-01-29T21:07:48.156" v="82" actId="1076"/>
        <pc:sldMkLst>
          <pc:docMk/>
          <pc:sldMk cId="2023153427" sldId="399"/>
        </pc:sldMkLst>
        <pc:spChg chg="mod">
          <ac:chgData name="Malgioglio, Katherine" userId="S::katherine.malgioglio@uconn.edu::9fa33974-583d-4e0c-9460-2296c0f0b04a" providerId="AD" clId="Web-{583A1DD1-F488-C4C0-BCB6-758BF7124063}" dt="2024-01-29T21:07:48.156" v="82" actId="1076"/>
          <ac:spMkLst>
            <pc:docMk/>
            <pc:sldMk cId="2023153427" sldId="399"/>
            <ac:spMk id="2" creationId="{3483A9F0-0A91-DA93-6216-B6AD266885C6}"/>
          </ac:spMkLst>
        </pc:spChg>
      </pc:sldChg>
      <pc:sldChg chg="modSp add delAnim">
        <pc:chgData name="Malgioglio, Katherine" userId="S::katherine.malgioglio@uconn.edu::9fa33974-583d-4e0c-9460-2296c0f0b04a" providerId="AD" clId="Web-{583A1DD1-F488-C4C0-BCB6-758BF7124063}" dt="2024-02-01T22:05:12.430" v="525" actId="1076"/>
        <pc:sldMkLst>
          <pc:docMk/>
          <pc:sldMk cId="4274717938" sldId="400"/>
        </pc:sldMkLst>
        <pc:spChg chg="mod">
          <ac:chgData name="Malgioglio, Katherine" userId="S::katherine.malgioglio@uconn.edu::9fa33974-583d-4e0c-9460-2296c0f0b04a" providerId="AD" clId="Web-{583A1DD1-F488-C4C0-BCB6-758BF7124063}" dt="2024-01-29T21:08:32.376" v="87" actId="1076"/>
          <ac:spMkLst>
            <pc:docMk/>
            <pc:sldMk cId="4274717938" sldId="400"/>
            <ac:spMk id="2" creationId="{3483A9F0-0A91-DA93-6216-B6AD266885C6}"/>
          </ac:spMkLst>
        </pc:spChg>
        <pc:picChg chg="mod">
          <ac:chgData name="Malgioglio, Katherine" userId="S::katherine.malgioglio@uconn.edu::9fa33974-583d-4e0c-9460-2296c0f0b04a" providerId="AD" clId="Web-{583A1DD1-F488-C4C0-BCB6-758BF7124063}" dt="2024-02-01T22:05:12.430" v="525" actId="1076"/>
          <ac:picMkLst>
            <pc:docMk/>
            <pc:sldMk cId="4274717938" sldId="400"/>
            <ac:picMk id="3" creationId="{620CF575-CFC7-F444-F350-3E04E7AE5661}"/>
          </ac:picMkLst>
        </pc:picChg>
        <pc:picChg chg="mod">
          <ac:chgData name="Malgioglio, Katherine" userId="S::katherine.malgioglio@uconn.edu::9fa33974-583d-4e0c-9460-2296c0f0b04a" providerId="AD" clId="Web-{583A1DD1-F488-C4C0-BCB6-758BF7124063}" dt="2024-01-29T21:08:37.032" v="88" actId="1076"/>
          <ac:picMkLst>
            <pc:docMk/>
            <pc:sldMk cId="4274717938" sldId="400"/>
            <ac:picMk id="9" creationId="{B0F17E83-AFCE-C431-3064-2B651846F4A5}"/>
          </ac:picMkLst>
        </pc:picChg>
      </pc:sldChg>
      <pc:sldChg chg="addSp delSp modSp new">
        <pc:chgData name="Malgioglio, Katherine" userId="S::katherine.malgioglio@uconn.edu::9fa33974-583d-4e0c-9460-2296c0f0b04a" providerId="AD" clId="Web-{583A1DD1-F488-C4C0-BCB6-758BF7124063}" dt="2024-02-06T22:15:51.789" v="530" actId="14100"/>
        <pc:sldMkLst>
          <pc:docMk/>
          <pc:sldMk cId="3873821652" sldId="401"/>
        </pc:sldMkLst>
        <pc:spChg chg="del">
          <ac:chgData name="Malgioglio, Katherine" userId="S::katherine.malgioglio@uconn.edu::9fa33974-583d-4e0c-9460-2296c0f0b04a" providerId="AD" clId="Web-{583A1DD1-F488-C4C0-BCB6-758BF7124063}" dt="2024-01-29T21:32:45.312" v="123"/>
          <ac:spMkLst>
            <pc:docMk/>
            <pc:sldMk cId="3873821652" sldId="401"/>
            <ac:spMk id="2" creationId="{FE814EBB-3BAE-D968-EB8E-60FBAD83C627}"/>
          </ac:spMkLst>
        </pc:spChg>
        <pc:spChg chg="del">
          <ac:chgData name="Malgioglio, Katherine" userId="S::katherine.malgioglio@uconn.edu::9fa33974-583d-4e0c-9460-2296c0f0b04a" providerId="AD" clId="Web-{583A1DD1-F488-C4C0-BCB6-758BF7124063}" dt="2024-01-29T21:31:34.185" v="109"/>
          <ac:spMkLst>
            <pc:docMk/>
            <pc:sldMk cId="3873821652" sldId="401"/>
            <ac:spMk id="3" creationId="{561139C7-472C-4F0E-4943-2D13DF18C815}"/>
          </ac:spMkLst>
        </pc:spChg>
        <pc:spChg chg="add del mod">
          <ac:chgData name="Malgioglio, Katherine" userId="S::katherine.malgioglio@uconn.edu::9fa33974-583d-4e0c-9460-2296c0f0b04a" providerId="AD" clId="Web-{583A1DD1-F488-C4C0-BCB6-758BF7124063}" dt="2024-01-29T21:32:31.405" v="120"/>
          <ac:spMkLst>
            <pc:docMk/>
            <pc:sldMk cId="3873821652" sldId="401"/>
            <ac:spMk id="7" creationId="{9ECF502A-EAB5-2CDB-8B27-80AF57AFF7DA}"/>
          </ac:spMkLst>
        </pc:spChg>
        <pc:picChg chg="add mod">
          <ac:chgData name="Malgioglio, Katherine" userId="S::katherine.malgioglio@uconn.edu::9fa33974-583d-4e0c-9460-2296c0f0b04a" providerId="AD" clId="Web-{583A1DD1-F488-C4C0-BCB6-758BF7124063}" dt="2024-02-06T22:15:51.789" v="530" actId="14100"/>
          <ac:picMkLst>
            <pc:docMk/>
            <pc:sldMk cId="3873821652" sldId="401"/>
            <ac:picMk id="2" creationId="{AC34A207-C03F-4BE3-5411-6CA37ECC1F07}"/>
          </ac:picMkLst>
        </pc:picChg>
        <pc:picChg chg="add del mod ord">
          <ac:chgData name="Malgioglio, Katherine" userId="S::katherine.malgioglio@uconn.edu::9fa33974-583d-4e0c-9460-2296c0f0b04a" providerId="AD" clId="Web-{583A1DD1-F488-C4C0-BCB6-758BF7124063}" dt="2024-01-29T21:32:22.842" v="118"/>
          <ac:picMkLst>
            <pc:docMk/>
            <pc:sldMk cId="3873821652" sldId="401"/>
            <ac:picMk id="4" creationId="{A0ED6F6A-D0A5-37CF-896E-E767DE4E5BEE}"/>
          </ac:picMkLst>
        </pc:picChg>
        <pc:picChg chg="add del mod">
          <ac:chgData name="Malgioglio, Katherine" userId="S::katherine.malgioglio@uconn.edu::9fa33974-583d-4e0c-9460-2296c0f0b04a" providerId="AD" clId="Web-{583A1DD1-F488-C4C0-BCB6-758BF7124063}" dt="2024-02-06T22:15:42.023" v="527"/>
          <ac:picMkLst>
            <pc:docMk/>
            <pc:sldMk cId="3873821652" sldId="401"/>
            <ac:picMk id="5" creationId="{B1952872-C0E3-3D27-14AC-50DC802FE0AB}"/>
          </ac:picMkLst>
        </pc:picChg>
      </pc:sldChg>
      <pc:sldChg chg="addSp delSp modSp new">
        <pc:chgData name="Malgioglio, Katherine" userId="S::katherine.malgioglio@uconn.edu::9fa33974-583d-4e0c-9460-2296c0f0b04a" providerId="AD" clId="Web-{583A1DD1-F488-C4C0-BCB6-758BF7124063}" dt="2024-02-01T21:34:50.206" v="381" actId="1076"/>
        <pc:sldMkLst>
          <pc:docMk/>
          <pc:sldMk cId="1086181662" sldId="402"/>
        </pc:sldMkLst>
        <pc:spChg chg="del">
          <ac:chgData name="Malgioglio, Katherine" userId="S::katherine.malgioglio@uconn.edu::9fa33974-583d-4e0c-9460-2296c0f0b04a" providerId="AD" clId="Web-{583A1DD1-F488-C4C0-BCB6-758BF7124063}" dt="2024-02-01T21:23:55.737" v="281"/>
          <ac:spMkLst>
            <pc:docMk/>
            <pc:sldMk cId="1086181662" sldId="402"/>
            <ac:spMk id="2" creationId="{6251BF0C-7D95-4B35-692B-B06DABA2DA0B}"/>
          </ac:spMkLst>
        </pc:spChg>
        <pc:spChg chg="del">
          <ac:chgData name="Malgioglio, Katherine" userId="S::katherine.malgioglio@uconn.edu::9fa33974-583d-4e0c-9460-2296c0f0b04a" providerId="AD" clId="Web-{583A1DD1-F488-C4C0-BCB6-758BF7124063}" dt="2024-02-01T21:23:36.721" v="278"/>
          <ac:spMkLst>
            <pc:docMk/>
            <pc:sldMk cId="1086181662" sldId="402"/>
            <ac:spMk id="3" creationId="{1F35FAE9-9D09-B93C-1034-C08FD25EA0D3}"/>
          </ac:spMkLst>
        </pc:spChg>
        <pc:spChg chg="add mod">
          <ac:chgData name="Malgioglio, Katherine" userId="S::katherine.malgioglio@uconn.edu::9fa33974-583d-4e0c-9460-2296c0f0b04a" providerId="AD" clId="Web-{583A1DD1-F488-C4C0-BCB6-758BF7124063}" dt="2024-02-01T21:33:38.016" v="368" actId="20577"/>
          <ac:spMkLst>
            <pc:docMk/>
            <pc:sldMk cId="1086181662" sldId="402"/>
            <ac:spMk id="6" creationId="{7030CB5A-F10A-9FAA-8F03-6008F28C8DBF}"/>
          </ac:spMkLst>
        </pc:spChg>
        <pc:spChg chg="add mod">
          <ac:chgData name="Malgioglio, Katherine" userId="S::katherine.malgioglio@uconn.edu::9fa33974-583d-4e0c-9460-2296c0f0b04a" providerId="AD" clId="Web-{583A1DD1-F488-C4C0-BCB6-758BF7124063}" dt="2024-02-01T21:27:50.492" v="348" actId="1076"/>
          <ac:spMkLst>
            <pc:docMk/>
            <pc:sldMk cId="1086181662" sldId="402"/>
            <ac:spMk id="9" creationId="{B6F28388-8E64-1A19-32A1-7D1CF4594971}"/>
          </ac:spMkLst>
        </pc:spChg>
        <pc:spChg chg="add del mod">
          <ac:chgData name="Malgioglio, Katherine" userId="S::katherine.malgioglio@uconn.edu::9fa33974-583d-4e0c-9460-2296c0f0b04a" providerId="AD" clId="Web-{583A1DD1-F488-C4C0-BCB6-758BF7124063}" dt="2024-02-01T21:33:23.907" v="358"/>
          <ac:spMkLst>
            <pc:docMk/>
            <pc:sldMk cId="1086181662" sldId="402"/>
            <ac:spMk id="10" creationId="{7190F785-2CCD-064E-558A-E95BA277F53C}"/>
          </ac:spMkLst>
        </pc:spChg>
        <pc:spChg chg="add mod">
          <ac:chgData name="Malgioglio, Katherine" userId="S::katherine.malgioglio@uconn.edu::9fa33974-583d-4e0c-9460-2296c0f0b04a" providerId="AD" clId="Web-{583A1DD1-F488-C4C0-BCB6-758BF7124063}" dt="2024-02-01T21:34:50.206" v="381" actId="1076"/>
          <ac:spMkLst>
            <pc:docMk/>
            <pc:sldMk cId="1086181662" sldId="402"/>
            <ac:spMk id="11" creationId="{4FBFE034-6F27-AE5D-0AE8-9CB77BCC828B}"/>
          </ac:spMkLst>
        </pc:spChg>
        <pc:picChg chg="add mod ord">
          <ac:chgData name="Malgioglio, Katherine" userId="S::katherine.malgioglio@uconn.edu::9fa33974-583d-4e0c-9460-2296c0f0b04a" providerId="AD" clId="Web-{583A1DD1-F488-C4C0-BCB6-758BF7124063}" dt="2024-02-01T21:26:10.974" v="298" actId="1076"/>
          <ac:picMkLst>
            <pc:docMk/>
            <pc:sldMk cId="1086181662" sldId="402"/>
            <ac:picMk id="4" creationId="{E05E0733-2073-D467-3AEF-B3199E0BB1AC}"/>
          </ac:picMkLst>
        </pc:picChg>
        <pc:picChg chg="add mod">
          <ac:chgData name="Malgioglio, Katherine" userId="S::katherine.malgioglio@uconn.edu::9fa33974-583d-4e0c-9460-2296c0f0b04a" providerId="AD" clId="Web-{583A1DD1-F488-C4C0-BCB6-758BF7124063}" dt="2024-02-01T21:27:57.383" v="350" actId="1076"/>
          <ac:picMkLst>
            <pc:docMk/>
            <pc:sldMk cId="1086181662" sldId="402"/>
            <ac:picMk id="8" creationId="{9DEAF47B-819C-A578-92E7-7E9BDEB68B20}"/>
          </ac:picMkLst>
        </pc:picChg>
      </pc:sldChg>
      <pc:sldChg chg="modSp new">
        <pc:chgData name="Malgioglio, Katherine" userId="S::katherine.malgioglio@uconn.edu::9fa33974-583d-4e0c-9460-2296c0f0b04a" providerId="AD" clId="Web-{583A1DD1-F488-C4C0-BCB6-758BF7124063}" dt="2024-02-01T22:00:02.564" v="503" actId="20577"/>
        <pc:sldMkLst>
          <pc:docMk/>
          <pc:sldMk cId="2874644912" sldId="403"/>
        </pc:sldMkLst>
        <pc:spChg chg="mod">
          <ac:chgData name="Malgioglio, Katherine" userId="S::katherine.malgioglio@uconn.edu::9fa33974-583d-4e0c-9460-2296c0f0b04a" providerId="AD" clId="Web-{583A1DD1-F488-C4C0-BCB6-758BF7124063}" dt="2024-02-01T21:57:30.998" v="387" actId="20577"/>
          <ac:spMkLst>
            <pc:docMk/>
            <pc:sldMk cId="2874644912" sldId="403"/>
            <ac:spMk id="2" creationId="{788DDF3A-AE9E-C391-DF82-EAFC6FBB7EA4}"/>
          </ac:spMkLst>
        </pc:spChg>
        <pc:spChg chg="mod">
          <ac:chgData name="Malgioglio, Katherine" userId="S::katherine.malgioglio@uconn.edu::9fa33974-583d-4e0c-9460-2296c0f0b04a" providerId="AD" clId="Web-{583A1DD1-F488-C4C0-BCB6-758BF7124063}" dt="2024-02-01T22:00:02.564" v="503" actId="20577"/>
          <ac:spMkLst>
            <pc:docMk/>
            <pc:sldMk cId="2874644912" sldId="403"/>
            <ac:spMk id="3" creationId="{02DCA84E-D9C1-0607-2ECC-83C08AA4C0D8}"/>
          </ac:spMkLst>
        </pc:spChg>
      </pc:sldChg>
    </pc:docChg>
  </pc:docChgLst>
  <pc:docChgLst>
    <pc:chgData name="Parekh, Rupal" userId="S::rupal.parekh@uconn.edu::d24fc27e-b4eb-4d9d-84ee-d79950970930" providerId="AD" clId="Web-{00BE6838-2E4B-AA04-87F8-8808FAF0A170}"/>
    <pc:docChg chg="sldOrd">
      <pc:chgData name="Parekh, Rupal" userId="S::rupal.parekh@uconn.edu::d24fc27e-b4eb-4d9d-84ee-d79950970930" providerId="AD" clId="Web-{00BE6838-2E4B-AA04-87F8-8808FAF0A170}" dt="2023-09-20T16:14:57.502" v="0"/>
      <pc:docMkLst>
        <pc:docMk/>
      </pc:docMkLst>
      <pc:sldChg chg="ord">
        <pc:chgData name="Parekh, Rupal" userId="S::rupal.parekh@uconn.edu::d24fc27e-b4eb-4d9d-84ee-d79950970930" providerId="AD" clId="Web-{00BE6838-2E4B-AA04-87F8-8808FAF0A170}" dt="2023-09-20T16:14:57.502" v="0"/>
        <pc:sldMkLst>
          <pc:docMk/>
          <pc:sldMk cId="317434927" sldId="375"/>
        </pc:sldMkLst>
      </pc:sldChg>
    </pc:docChg>
  </pc:docChgLst>
  <pc:docChgLst>
    <pc:chgData name="Mendes, Randi" userId="S::randi.mendes@uconn.edu::f5c3a59e-8909-4e3d-8ca9-94bfa85212bc" providerId="AD" clId="Web-{68F67ACF-C4B8-D11A-65E5-C2D0F711DE59}"/>
    <pc:docChg chg="addSld delSld modSld">
      <pc:chgData name="Mendes, Randi" userId="S::randi.mendes@uconn.edu::f5c3a59e-8909-4e3d-8ca9-94bfa85212bc" providerId="AD" clId="Web-{68F67ACF-C4B8-D11A-65E5-C2D0F711DE59}" dt="2023-09-13T17:52:57.713" v="98" actId="20577"/>
      <pc:docMkLst>
        <pc:docMk/>
      </pc:docMkLst>
      <pc:sldChg chg="modSp">
        <pc:chgData name="Mendes, Randi" userId="S::randi.mendes@uconn.edu::f5c3a59e-8909-4e3d-8ca9-94bfa85212bc" providerId="AD" clId="Web-{68F67ACF-C4B8-D11A-65E5-C2D0F711DE59}" dt="2023-09-13T17:52:57.713" v="98" actId="20577"/>
        <pc:sldMkLst>
          <pc:docMk/>
          <pc:sldMk cId="282177641" sldId="256"/>
        </pc:sldMkLst>
        <pc:spChg chg="mod">
          <ac:chgData name="Mendes, Randi" userId="S::randi.mendes@uconn.edu::f5c3a59e-8909-4e3d-8ca9-94bfa85212bc" providerId="AD" clId="Web-{68F67ACF-C4B8-D11A-65E5-C2D0F711DE59}" dt="2023-09-13T17:52:57.713" v="98" actId="20577"/>
          <ac:spMkLst>
            <pc:docMk/>
            <pc:sldMk cId="282177641" sldId="256"/>
            <ac:spMk id="3" creationId="{00000000-0000-0000-0000-000000000000}"/>
          </ac:spMkLst>
        </pc:spChg>
      </pc:sldChg>
      <pc:sldChg chg="del">
        <pc:chgData name="Mendes, Randi" userId="S::randi.mendes@uconn.edu::f5c3a59e-8909-4e3d-8ca9-94bfa85212bc" providerId="AD" clId="Web-{68F67ACF-C4B8-D11A-65E5-C2D0F711DE59}" dt="2023-09-13T17:40:20.295" v="39"/>
        <pc:sldMkLst>
          <pc:docMk/>
          <pc:sldMk cId="799679233" sldId="376"/>
        </pc:sldMkLst>
      </pc:sldChg>
      <pc:sldChg chg="modSp">
        <pc:chgData name="Mendes, Randi" userId="S::randi.mendes@uconn.edu::f5c3a59e-8909-4e3d-8ca9-94bfa85212bc" providerId="AD" clId="Web-{68F67ACF-C4B8-D11A-65E5-C2D0F711DE59}" dt="2023-09-13T17:51:10.879" v="82" actId="20577"/>
        <pc:sldMkLst>
          <pc:docMk/>
          <pc:sldMk cId="307498990" sldId="377"/>
        </pc:sldMkLst>
        <pc:spChg chg="mod">
          <ac:chgData name="Mendes, Randi" userId="S::randi.mendes@uconn.edu::f5c3a59e-8909-4e3d-8ca9-94bfa85212bc" providerId="AD" clId="Web-{68F67ACF-C4B8-D11A-65E5-C2D0F711DE59}" dt="2023-09-13T17:51:10.879" v="82" actId="20577"/>
          <ac:spMkLst>
            <pc:docMk/>
            <pc:sldMk cId="307498990" sldId="377"/>
            <ac:spMk id="2" creationId="{F87F9A28-1FD0-D938-79AB-987D891090A9}"/>
          </ac:spMkLst>
        </pc:spChg>
      </pc:sldChg>
      <pc:sldChg chg="addSp modSp addCm delCm">
        <pc:chgData name="Mendes, Randi" userId="S::randi.mendes@uconn.edu::f5c3a59e-8909-4e3d-8ca9-94bfa85212bc" providerId="AD" clId="Web-{68F67ACF-C4B8-D11A-65E5-C2D0F711DE59}" dt="2023-09-13T17:51:14.816" v="83" actId="20577"/>
        <pc:sldMkLst>
          <pc:docMk/>
          <pc:sldMk cId="3148763859" sldId="378"/>
        </pc:sldMkLst>
        <pc:spChg chg="mod">
          <ac:chgData name="Mendes, Randi" userId="S::randi.mendes@uconn.edu::f5c3a59e-8909-4e3d-8ca9-94bfa85212bc" providerId="AD" clId="Web-{68F67ACF-C4B8-D11A-65E5-C2D0F711DE59}" dt="2023-09-13T17:51:14.816" v="83" actId="20577"/>
          <ac:spMkLst>
            <pc:docMk/>
            <pc:sldMk cId="3148763859" sldId="378"/>
            <ac:spMk id="2" creationId="{E20C51D6-B4AE-5F4F-DD62-2210325D2277}"/>
          </ac:spMkLst>
        </pc:spChg>
        <pc:picChg chg="add mod">
          <ac:chgData name="Mendes, Randi" userId="S::randi.mendes@uconn.edu::f5c3a59e-8909-4e3d-8ca9-94bfa85212bc" providerId="AD" clId="Web-{68F67ACF-C4B8-D11A-65E5-C2D0F711DE59}" dt="2023-09-13T17:42:26.006" v="43" actId="14100"/>
          <ac:picMkLst>
            <pc:docMk/>
            <pc:sldMk cId="3148763859" sldId="378"/>
            <ac:picMk id="4" creationId="{D24D61D5-D044-B3DD-871C-266BDAB8F67F}"/>
          </ac:picMkLst>
        </pc:picChg>
        <pc:extLst>
          <p:ext xmlns:p="http://schemas.openxmlformats.org/presentationml/2006/main" uri="{D6D511B9-2390-475A-947B-AFAB55BFBCF1}">
            <pc226:cmChg xmlns:pc226="http://schemas.microsoft.com/office/powerpoint/2022/06/main/command" chg="add del">
              <pc226:chgData name="Mendes, Randi" userId="S::randi.mendes@uconn.edu::f5c3a59e-8909-4e3d-8ca9-94bfa85212bc" providerId="AD" clId="Web-{68F67ACF-C4B8-D11A-65E5-C2D0F711DE59}" dt="2023-09-13T17:45:28.485" v="50"/>
              <pc2:cmMkLst xmlns:pc2="http://schemas.microsoft.com/office/powerpoint/2019/9/main/command">
                <pc:docMk/>
                <pc:sldMk cId="3148763859" sldId="378"/>
                <pc2:cmMk id="{746E7877-495F-4335-92A9-FD9E9AA00AED}"/>
              </pc2:cmMkLst>
            </pc226:cmChg>
          </p:ext>
        </pc:extLst>
      </pc:sldChg>
      <pc:sldChg chg="modSp">
        <pc:chgData name="Mendes, Randi" userId="S::randi.mendes@uconn.edu::f5c3a59e-8909-4e3d-8ca9-94bfa85212bc" providerId="AD" clId="Web-{68F67ACF-C4B8-D11A-65E5-C2D0F711DE59}" dt="2023-09-13T17:50:59.691" v="81" actId="1076"/>
        <pc:sldMkLst>
          <pc:docMk/>
          <pc:sldMk cId="1122469864" sldId="380"/>
        </pc:sldMkLst>
        <pc:spChg chg="mod">
          <ac:chgData name="Mendes, Randi" userId="S::randi.mendes@uconn.edu::f5c3a59e-8909-4e3d-8ca9-94bfa85212bc" providerId="AD" clId="Web-{68F67ACF-C4B8-D11A-65E5-C2D0F711DE59}" dt="2023-09-13T17:50:59.691" v="81" actId="1076"/>
          <ac:spMkLst>
            <pc:docMk/>
            <pc:sldMk cId="1122469864" sldId="380"/>
            <ac:spMk id="2" creationId="{DA0E3D00-79C5-8F27-CD97-BF9B55AF7CFF}"/>
          </ac:spMkLst>
        </pc:spChg>
      </pc:sldChg>
      <pc:sldChg chg="modSp">
        <pc:chgData name="Mendes, Randi" userId="S::randi.mendes@uconn.edu::f5c3a59e-8909-4e3d-8ca9-94bfa85212bc" providerId="AD" clId="Web-{68F67ACF-C4B8-D11A-65E5-C2D0F711DE59}" dt="2023-09-13T17:50:49.971" v="79" actId="20577"/>
        <pc:sldMkLst>
          <pc:docMk/>
          <pc:sldMk cId="2515200062" sldId="381"/>
        </pc:sldMkLst>
        <pc:spChg chg="mod">
          <ac:chgData name="Mendes, Randi" userId="S::randi.mendes@uconn.edu::f5c3a59e-8909-4e3d-8ca9-94bfa85212bc" providerId="AD" clId="Web-{68F67ACF-C4B8-D11A-65E5-C2D0F711DE59}" dt="2023-09-13T17:50:49.971" v="79" actId="20577"/>
          <ac:spMkLst>
            <pc:docMk/>
            <pc:sldMk cId="2515200062" sldId="381"/>
            <ac:spMk id="2" creationId="{94984B2F-612A-46D8-EE87-0EA16CFC8474}"/>
          </ac:spMkLst>
        </pc:spChg>
      </pc:sldChg>
      <pc:sldChg chg="modSp">
        <pc:chgData name="Mendes, Randi" userId="S::randi.mendes@uconn.edu::f5c3a59e-8909-4e3d-8ca9-94bfa85212bc" providerId="AD" clId="Web-{68F67ACF-C4B8-D11A-65E5-C2D0F711DE59}" dt="2023-09-13T17:52:18.226" v="96" actId="1076"/>
        <pc:sldMkLst>
          <pc:docMk/>
          <pc:sldMk cId="17919320" sldId="382"/>
        </pc:sldMkLst>
        <pc:spChg chg="mod">
          <ac:chgData name="Mendes, Randi" userId="S::randi.mendes@uconn.edu::f5c3a59e-8909-4e3d-8ca9-94bfa85212bc" providerId="AD" clId="Web-{68F67ACF-C4B8-D11A-65E5-C2D0F711DE59}" dt="2023-09-13T17:51:38.302" v="91" actId="14100"/>
          <ac:spMkLst>
            <pc:docMk/>
            <pc:sldMk cId="17919320" sldId="382"/>
            <ac:spMk id="2" creationId="{6417B970-F2E4-B7DE-98CD-CB48F1584F9B}"/>
          </ac:spMkLst>
        </pc:spChg>
        <pc:spChg chg="mod">
          <ac:chgData name="Mendes, Randi" userId="S::randi.mendes@uconn.edu::f5c3a59e-8909-4e3d-8ca9-94bfa85212bc" providerId="AD" clId="Web-{68F67ACF-C4B8-D11A-65E5-C2D0F711DE59}" dt="2023-09-13T17:52:18.226" v="96" actId="1076"/>
          <ac:spMkLst>
            <pc:docMk/>
            <pc:sldMk cId="17919320" sldId="382"/>
            <ac:spMk id="3" creationId="{056FBAC0-A632-9B00-E93E-41ECCA59452F}"/>
          </ac:spMkLst>
        </pc:spChg>
      </pc:sldChg>
      <pc:sldChg chg="modSp">
        <pc:chgData name="Mendes, Randi" userId="S::randi.mendes@uconn.edu::f5c3a59e-8909-4e3d-8ca9-94bfa85212bc" providerId="AD" clId="Web-{68F67ACF-C4B8-D11A-65E5-C2D0F711DE59}" dt="2023-09-13T17:51:23.958" v="85" actId="14100"/>
        <pc:sldMkLst>
          <pc:docMk/>
          <pc:sldMk cId="869820638" sldId="383"/>
        </pc:sldMkLst>
        <pc:spChg chg="mod">
          <ac:chgData name="Mendes, Randi" userId="S::randi.mendes@uconn.edu::f5c3a59e-8909-4e3d-8ca9-94bfa85212bc" providerId="AD" clId="Web-{68F67ACF-C4B8-D11A-65E5-C2D0F711DE59}" dt="2023-09-13T17:51:23.958" v="85" actId="14100"/>
          <ac:spMkLst>
            <pc:docMk/>
            <pc:sldMk cId="869820638" sldId="383"/>
            <ac:spMk id="2" creationId="{B14A66A5-89BB-6DF6-6969-77FB00E63483}"/>
          </ac:spMkLst>
        </pc:spChg>
      </pc:sldChg>
      <pc:sldChg chg="modSp">
        <pc:chgData name="Mendes, Randi" userId="S::randi.mendes@uconn.edu::f5c3a59e-8909-4e3d-8ca9-94bfa85212bc" providerId="AD" clId="Web-{68F67ACF-C4B8-D11A-65E5-C2D0F711DE59}" dt="2023-09-13T17:45:59.002" v="52" actId="14100"/>
        <pc:sldMkLst>
          <pc:docMk/>
          <pc:sldMk cId="1089166211" sldId="387"/>
        </pc:sldMkLst>
        <pc:spChg chg="mod">
          <ac:chgData name="Mendes, Randi" userId="S::randi.mendes@uconn.edu::f5c3a59e-8909-4e3d-8ca9-94bfa85212bc" providerId="AD" clId="Web-{68F67ACF-C4B8-D11A-65E5-C2D0F711DE59}" dt="2023-09-13T17:45:59.002" v="52" actId="14100"/>
          <ac:spMkLst>
            <pc:docMk/>
            <pc:sldMk cId="1089166211" sldId="387"/>
            <ac:spMk id="2" creationId="{41B9A808-BBDD-9D4D-70EC-8D94A1F371EE}"/>
          </ac:spMkLst>
        </pc:spChg>
      </pc:sldChg>
      <pc:sldChg chg="modSp">
        <pc:chgData name="Mendes, Randi" userId="S::randi.mendes@uconn.edu::f5c3a59e-8909-4e3d-8ca9-94bfa85212bc" providerId="AD" clId="Web-{68F67ACF-C4B8-D11A-65E5-C2D0F711DE59}" dt="2023-09-13T17:51:58.881" v="95" actId="20577"/>
        <pc:sldMkLst>
          <pc:docMk/>
          <pc:sldMk cId="4072416675" sldId="388"/>
        </pc:sldMkLst>
        <pc:spChg chg="mod">
          <ac:chgData name="Mendes, Randi" userId="S::randi.mendes@uconn.edu::f5c3a59e-8909-4e3d-8ca9-94bfa85212bc" providerId="AD" clId="Web-{68F67ACF-C4B8-D11A-65E5-C2D0F711DE59}" dt="2023-09-13T17:51:58.881" v="95" actId="20577"/>
          <ac:spMkLst>
            <pc:docMk/>
            <pc:sldMk cId="4072416675" sldId="388"/>
            <ac:spMk id="2" creationId="{1A568864-4A62-0896-FBDA-8F5BCAB8820C}"/>
          </ac:spMkLst>
        </pc:spChg>
      </pc:sldChg>
      <pc:sldChg chg="modSp">
        <pc:chgData name="Mendes, Randi" userId="S::randi.mendes@uconn.edu::f5c3a59e-8909-4e3d-8ca9-94bfa85212bc" providerId="AD" clId="Web-{68F67ACF-C4B8-D11A-65E5-C2D0F711DE59}" dt="2023-09-13T17:33:21.256" v="5" actId="14100"/>
        <pc:sldMkLst>
          <pc:docMk/>
          <pc:sldMk cId="2583544469" sldId="390"/>
        </pc:sldMkLst>
        <pc:spChg chg="mod">
          <ac:chgData name="Mendes, Randi" userId="S::randi.mendes@uconn.edu::f5c3a59e-8909-4e3d-8ca9-94bfa85212bc" providerId="AD" clId="Web-{68F67ACF-C4B8-D11A-65E5-C2D0F711DE59}" dt="2023-09-13T17:33:12.318" v="1" actId="1076"/>
          <ac:spMkLst>
            <pc:docMk/>
            <pc:sldMk cId="2583544469" sldId="390"/>
            <ac:spMk id="2" creationId="{3483A9F0-0A91-DA93-6216-B6AD266885C6}"/>
          </ac:spMkLst>
        </pc:spChg>
        <pc:picChg chg="mod">
          <ac:chgData name="Mendes, Randi" userId="S::randi.mendes@uconn.edu::f5c3a59e-8909-4e3d-8ca9-94bfa85212bc" providerId="AD" clId="Web-{68F67ACF-C4B8-D11A-65E5-C2D0F711DE59}" dt="2023-09-13T17:33:21.256" v="5" actId="14100"/>
          <ac:picMkLst>
            <pc:docMk/>
            <pc:sldMk cId="2583544469" sldId="390"/>
            <ac:picMk id="8" creationId="{9B7F197D-B9A4-8F7F-20CB-1E60E7B2A854}"/>
          </ac:picMkLst>
        </pc:picChg>
        <pc:picChg chg="mod">
          <ac:chgData name="Mendes, Randi" userId="S::randi.mendes@uconn.edu::f5c3a59e-8909-4e3d-8ca9-94bfa85212bc" providerId="AD" clId="Web-{68F67ACF-C4B8-D11A-65E5-C2D0F711DE59}" dt="2023-09-13T17:33:16.178" v="3" actId="1076"/>
          <ac:picMkLst>
            <pc:docMk/>
            <pc:sldMk cId="2583544469" sldId="390"/>
            <ac:picMk id="10" creationId="{71E36EF8-9C65-FC97-31E6-05658491E3D9}"/>
          </ac:picMkLst>
        </pc:picChg>
      </pc:sldChg>
      <pc:sldChg chg="modSp">
        <pc:chgData name="Mendes, Randi" userId="S::randi.mendes@uconn.edu::f5c3a59e-8909-4e3d-8ca9-94bfa85212bc" providerId="AD" clId="Web-{68F67ACF-C4B8-D11A-65E5-C2D0F711DE59}" dt="2023-09-13T17:33:52.305" v="14" actId="1076"/>
        <pc:sldMkLst>
          <pc:docMk/>
          <pc:sldMk cId="654487099" sldId="391"/>
        </pc:sldMkLst>
        <pc:spChg chg="mod">
          <ac:chgData name="Mendes, Randi" userId="S::randi.mendes@uconn.edu::f5c3a59e-8909-4e3d-8ca9-94bfa85212bc" providerId="AD" clId="Web-{68F67ACF-C4B8-D11A-65E5-C2D0F711DE59}" dt="2023-09-13T17:33:41.929" v="7" actId="1076"/>
          <ac:spMkLst>
            <pc:docMk/>
            <pc:sldMk cId="654487099" sldId="391"/>
            <ac:spMk id="2" creationId="{3483A9F0-0A91-DA93-6216-B6AD266885C6}"/>
          </ac:spMkLst>
        </pc:spChg>
        <pc:picChg chg="mod">
          <ac:chgData name="Mendes, Randi" userId="S::randi.mendes@uconn.edu::f5c3a59e-8909-4e3d-8ca9-94bfa85212bc" providerId="AD" clId="Web-{68F67ACF-C4B8-D11A-65E5-C2D0F711DE59}" dt="2023-09-13T17:33:52.305" v="14" actId="1076"/>
          <ac:picMkLst>
            <pc:docMk/>
            <pc:sldMk cId="654487099" sldId="391"/>
            <ac:picMk id="5" creationId="{90CD34A0-6AE0-FBB7-A065-09034AE7E347}"/>
          </ac:picMkLst>
        </pc:picChg>
        <pc:picChg chg="mod">
          <ac:chgData name="Mendes, Randi" userId="S::randi.mendes@uconn.edu::f5c3a59e-8909-4e3d-8ca9-94bfa85212bc" providerId="AD" clId="Web-{68F67ACF-C4B8-D11A-65E5-C2D0F711DE59}" dt="2023-09-13T17:33:45.226" v="9" actId="1076"/>
          <ac:picMkLst>
            <pc:docMk/>
            <pc:sldMk cId="654487099" sldId="391"/>
            <ac:picMk id="9" creationId="{B0F17E83-AFCE-C431-3064-2B651846F4A5}"/>
          </ac:picMkLst>
        </pc:picChg>
      </pc:sldChg>
      <pc:sldChg chg="modSp">
        <pc:chgData name="Mendes, Randi" userId="S::randi.mendes@uconn.edu::f5c3a59e-8909-4e3d-8ca9-94bfa85212bc" providerId="AD" clId="Web-{68F67ACF-C4B8-D11A-65E5-C2D0F711DE59}" dt="2023-09-13T17:34:11.369" v="20" actId="1076"/>
        <pc:sldMkLst>
          <pc:docMk/>
          <pc:sldMk cId="3938157977" sldId="392"/>
        </pc:sldMkLst>
        <pc:spChg chg="mod">
          <ac:chgData name="Mendes, Randi" userId="S::randi.mendes@uconn.edu::f5c3a59e-8909-4e3d-8ca9-94bfa85212bc" providerId="AD" clId="Web-{68F67ACF-C4B8-D11A-65E5-C2D0F711DE59}" dt="2023-09-13T17:34:05.946" v="17" actId="1076"/>
          <ac:spMkLst>
            <pc:docMk/>
            <pc:sldMk cId="3938157977" sldId="392"/>
            <ac:spMk id="2" creationId="{3483A9F0-0A91-DA93-6216-B6AD266885C6}"/>
          </ac:spMkLst>
        </pc:spChg>
        <pc:picChg chg="mod">
          <ac:chgData name="Mendes, Randi" userId="S::randi.mendes@uconn.edu::f5c3a59e-8909-4e3d-8ca9-94bfa85212bc" providerId="AD" clId="Web-{68F67ACF-C4B8-D11A-65E5-C2D0F711DE59}" dt="2023-09-13T17:34:07.837" v="18" actId="14100"/>
          <ac:picMkLst>
            <pc:docMk/>
            <pc:sldMk cId="3938157977" sldId="392"/>
            <ac:picMk id="4" creationId="{A6922880-25D5-7026-AA5B-751A885D500C}"/>
          </ac:picMkLst>
        </pc:picChg>
        <pc:picChg chg="mod">
          <ac:chgData name="Mendes, Randi" userId="S::randi.mendes@uconn.edu::f5c3a59e-8909-4e3d-8ca9-94bfa85212bc" providerId="AD" clId="Web-{68F67ACF-C4B8-D11A-65E5-C2D0F711DE59}" dt="2023-09-13T17:34:11.369" v="20" actId="1076"/>
          <ac:picMkLst>
            <pc:docMk/>
            <pc:sldMk cId="3938157977" sldId="392"/>
            <ac:picMk id="7" creationId="{DFCFA4F5-CC93-C0C8-747E-E025B501E5E3}"/>
          </ac:picMkLst>
        </pc:picChg>
      </pc:sldChg>
      <pc:sldChg chg="delSp modSp delAnim">
        <pc:chgData name="Mendes, Randi" userId="S::randi.mendes@uconn.edu::f5c3a59e-8909-4e3d-8ca9-94bfa85212bc" providerId="AD" clId="Web-{68F67ACF-C4B8-D11A-65E5-C2D0F711DE59}" dt="2023-09-13T17:34:29.651" v="26" actId="14100"/>
        <pc:sldMkLst>
          <pc:docMk/>
          <pc:sldMk cId="2858593009" sldId="393"/>
        </pc:sldMkLst>
        <pc:spChg chg="mod">
          <ac:chgData name="Mendes, Randi" userId="S::randi.mendes@uconn.edu::f5c3a59e-8909-4e3d-8ca9-94bfa85212bc" providerId="AD" clId="Web-{68F67ACF-C4B8-D11A-65E5-C2D0F711DE59}" dt="2023-09-13T17:34:22.807" v="24" actId="1076"/>
          <ac:spMkLst>
            <pc:docMk/>
            <pc:sldMk cId="2858593009" sldId="393"/>
            <ac:spMk id="2" creationId="{3483A9F0-0A91-DA93-6216-B6AD266885C6}"/>
          </ac:spMkLst>
        </pc:spChg>
        <pc:picChg chg="mod">
          <ac:chgData name="Mendes, Randi" userId="S::randi.mendes@uconn.edu::f5c3a59e-8909-4e3d-8ca9-94bfa85212bc" providerId="AD" clId="Web-{68F67ACF-C4B8-D11A-65E5-C2D0F711DE59}" dt="2023-09-13T17:34:25.557" v="25" actId="14100"/>
          <ac:picMkLst>
            <pc:docMk/>
            <pc:sldMk cId="2858593009" sldId="393"/>
            <ac:picMk id="4" creationId="{AF13FEAC-9D5D-6AF9-639F-6FB6D77EB914}"/>
          </ac:picMkLst>
        </pc:picChg>
        <pc:picChg chg="del">
          <ac:chgData name="Mendes, Randi" userId="S::randi.mendes@uconn.edu::f5c3a59e-8909-4e3d-8ca9-94bfa85212bc" providerId="AD" clId="Web-{68F67ACF-C4B8-D11A-65E5-C2D0F711DE59}" dt="2023-09-13T17:34:17.181" v="22"/>
          <ac:picMkLst>
            <pc:docMk/>
            <pc:sldMk cId="2858593009" sldId="393"/>
            <ac:picMk id="10" creationId="{0BD0B118-3FC0-848C-5889-0A04AE2F84F3}"/>
          </ac:picMkLst>
        </pc:picChg>
        <pc:picChg chg="mod">
          <ac:chgData name="Mendes, Randi" userId="S::randi.mendes@uconn.edu::f5c3a59e-8909-4e3d-8ca9-94bfa85212bc" providerId="AD" clId="Web-{68F67ACF-C4B8-D11A-65E5-C2D0F711DE59}" dt="2023-09-13T17:34:29.651" v="26" actId="14100"/>
          <ac:picMkLst>
            <pc:docMk/>
            <pc:sldMk cId="2858593009" sldId="393"/>
            <ac:picMk id="12" creationId="{F40AB906-DE08-94AD-DE22-CA37199392E3}"/>
          </ac:picMkLst>
        </pc:picChg>
      </pc:sldChg>
      <pc:sldChg chg="modSp">
        <pc:chgData name="Mendes, Randi" userId="S::randi.mendes@uconn.edu::f5c3a59e-8909-4e3d-8ca9-94bfa85212bc" providerId="AD" clId="Web-{68F67ACF-C4B8-D11A-65E5-C2D0F711DE59}" dt="2023-09-13T17:34:41.558" v="33" actId="1076"/>
        <pc:sldMkLst>
          <pc:docMk/>
          <pc:sldMk cId="3135204976" sldId="394"/>
        </pc:sldMkLst>
        <pc:spChg chg="mod">
          <ac:chgData name="Mendes, Randi" userId="S::randi.mendes@uconn.edu::f5c3a59e-8909-4e3d-8ca9-94bfa85212bc" providerId="AD" clId="Web-{68F67ACF-C4B8-D11A-65E5-C2D0F711DE59}" dt="2023-09-13T17:34:34.182" v="28" actId="1076"/>
          <ac:spMkLst>
            <pc:docMk/>
            <pc:sldMk cId="3135204976" sldId="394"/>
            <ac:spMk id="2" creationId="{3483A9F0-0A91-DA93-6216-B6AD266885C6}"/>
          </ac:spMkLst>
        </pc:spChg>
        <pc:picChg chg="mod">
          <ac:chgData name="Mendes, Randi" userId="S::randi.mendes@uconn.edu::f5c3a59e-8909-4e3d-8ca9-94bfa85212bc" providerId="AD" clId="Web-{68F67ACF-C4B8-D11A-65E5-C2D0F711DE59}" dt="2023-09-13T17:34:41.558" v="33" actId="1076"/>
          <ac:picMkLst>
            <pc:docMk/>
            <pc:sldMk cId="3135204976" sldId="394"/>
            <ac:picMk id="4" creationId="{47A5CCBE-94D2-35D1-39CD-11E4BE69E8CF}"/>
          </ac:picMkLst>
        </pc:picChg>
        <pc:picChg chg="mod">
          <ac:chgData name="Mendes, Randi" userId="S::randi.mendes@uconn.edu::f5c3a59e-8909-4e3d-8ca9-94bfa85212bc" providerId="AD" clId="Web-{68F67ACF-C4B8-D11A-65E5-C2D0F711DE59}" dt="2023-09-13T17:34:39.386" v="32" actId="14100"/>
          <ac:picMkLst>
            <pc:docMk/>
            <pc:sldMk cId="3135204976" sldId="394"/>
            <ac:picMk id="7" creationId="{05FC152F-2FC8-DF87-439B-E79A23D9D9D9}"/>
          </ac:picMkLst>
        </pc:picChg>
      </pc:sldChg>
      <pc:sldChg chg="addSp delSp modSp new">
        <pc:chgData name="Mendes, Randi" userId="S::randi.mendes@uconn.edu::f5c3a59e-8909-4e3d-8ca9-94bfa85212bc" providerId="AD" clId="Web-{68F67ACF-C4B8-D11A-65E5-C2D0F711DE59}" dt="2023-09-13T17:40:17.467" v="38" actId="1076"/>
        <pc:sldMkLst>
          <pc:docMk/>
          <pc:sldMk cId="3041760786" sldId="395"/>
        </pc:sldMkLst>
        <pc:spChg chg="del">
          <ac:chgData name="Mendes, Randi" userId="S::randi.mendes@uconn.edu::f5c3a59e-8909-4e3d-8ca9-94bfa85212bc" providerId="AD" clId="Web-{68F67ACF-C4B8-D11A-65E5-C2D0F711DE59}" dt="2023-09-13T17:40:16.655" v="36"/>
          <ac:spMkLst>
            <pc:docMk/>
            <pc:sldMk cId="3041760786" sldId="395"/>
            <ac:spMk id="2" creationId="{F91C8735-527C-478A-FF63-BB41BB1E7776}"/>
          </ac:spMkLst>
        </pc:spChg>
        <pc:spChg chg="del">
          <ac:chgData name="Mendes, Randi" userId="S::randi.mendes@uconn.edu::f5c3a59e-8909-4e3d-8ca9-94bfa85212bc" providerId="AD" clId="Web-{68F67ACF-C4B8-D11A-65E5-C2D0F711DE59}" dt="2023-09-13T17:40:13.139" v="35"/>
          <ac:spMkLst>
            <pc:docMk/>
            <pc:sldMk cId="3041760786" sldId="395"/>
            <ac:spMk id="3" creationId="{04293C94-C39F-B779-13C5-C11E4F7A44E0}"/>
          </ac:spMkLst>
        </pc:spChg>
        <pc:picChg chg="add mod">
          <ac:chgData name="Mendes, Randi" userId="S::randi.mendes@uconn.edu::f5c3a59e-8909-4e3d-8ca9-94bfa85212bc" providerId="AD" clId="Web-{68F67ACF-C4B8-D11A-65E5-C2D0F711DE59}" dt="2023-09-13T17:40:17.467" v="38" actId="1076"/>
          <ac:picMkLst>
            <pc:docMk/>
            <pc:sldMk cId="3041760786" sldId="395"/>
            <ac:picMk id="5" creationId="{D601B503-531D-FE7A-C99E-B1C1EB11D5BD}"/>
          </ac:picMkLst>
        </pc:picChg>
      </pc:sldChg>
    </pc:docChg>
  </pc:docChgLst>
  <pc:docChgLst>
    <pc:chgData name="Malgioglio, Katherine" userId="S::katherine.malgioglio@uconn.edu::9fa33974-583d-4e0c-9460-2296c0f0b04a" providerId="AD" clId="Web-{BAC8F561-BFDB-446E-B3A6-24A58A27EDD6}"/>
    <pc:docChg chg="modSld">
      <pc:chgData name="Malgioglio, Katherine" userId="S::katherine.malgioglio@uconn.edu::9fa33974-583d-4e0c-9460-2296c0f0b04a" providerId="AD" clId="Web-{BAC8F561-BFDB-446E-B3A6-24A58A27EDD6}" dt="2023-09-19T19:38:27.428" v="116"/>
      <pc:docMkLst>
        <pc:docMk/>
      </pc:docMkLst>
      <pc:sldChg chg="modSp modNotes">
        <pc:chgData name="Malgioglio, Katherine" userId="S::katherine.malgioglio@uconn.edu::9fa33974-583d-4e0c-9460-2296c0f0b04a" providerId="AD" clId="Web-{BAC8F561-BFDB-446E-B3A6-24A58A27EDD6}" dt="2023-09-19T19:38:27.428" v="116"/>
        <pc:sldMkLst>
          <pc:docMk/>
          <pc:sldMk cId="282177641" sldId="256"/>
        </pc:sldMkLst>
        <pc:spChg chg="mod">
          <ac:chgData name="Malgioglio, Katherine" userId="S::katherine.malgioglio@uconn.edu::9fa33974-583d-4e0c-9460-2296c0f0b04a" providerId="AD" clId="Web-{BAC8F561-BFDB-446E-B3A6-24A58A27EDD6}" dt="2023-09-19T17:42:07.020" v="10" actId="20577"/>
          <ac:spMkLst>
            <pc:docMk/>
            <pc:sldMk cId="282177641" sldId="256"/>
            <ac:spMk id="3" creationId="{00000000-0000-0000-0000-000000000000}"/>
          </ac:spMkLst>
        </pc:spChg>
      </pc:sldChg>
    </pc:docChg>
  </pc:docChgLst>
  <pc:docChgLst>
    <pc:chgData name="Parekh, Rupal" userId="S::rupal.parekh@uconn.edu::d24fc27e-b4eb-4d9d-84ee-d79950970930" providerId="AD" clId="Web-{20C6BCF5-CC5E-279D-2260-D1010ABFD2C3}"/>
    <pc:docChg chg="modSld">
      <pc:chgData name="Parekh, Rupal" userId="S::rupal.parekh@uconn.edu::d24fc27e-b4eb-4d9d-84ee-d79950970930" providerId="AD" clId="Web-{20C6BCF5-CC5E-279D-2260-D1010ABFD2C3}" dt="2023-09-20T15:18:29.834" v="227"/>
      <pc:docMkLst>
        <pc:docMk/>
      </pc:docMkLst>
      <pc:sldChg chg="modNotes">
        <pc:chgData name="Parekh, Rupal" userId="S::rupal.parekh@uconn.edu::d24fc27e-b4eb-4d9d-84ee-d79950970930" providerId="AD" clId="Web-{20C6BCF5-CC5E-279D-2260-D1010ABFD2C3}" dt="2023-09-20T15:07:23.800" v="47"/>
        <pc:sldMkLst>
          <pc:docMk/>
          <pc:sldMk cId="869239333" sldId="372"/>
        </pc:sldMkLst>
      </pc:sldChg>
      <pc:sldChg chg="modNotes">
        <pc:chgData name="Parekh, Rupal" userId="S::rupal.parekh@uconn.edu::d24fc27e-b4eb-4d9d-84ee-d79950970930" providerId="AD" clId="Web-{20C6BCF5-CC5E-279D-2260-D1010ABFD2C3}" dt="2023-09-20T15:18:29.834" v="227"/>
        <pc:sldMkLst>
          <pc:docMk/>
          <pc:sldMk cId="1122469864" sldId="380"/>
        </pc:sldMkLst>
      </pc:sldChg>
      <pc:sldChg chg="modNotes">
        <pc:chgData name="Parekh, Rupal" userId="S::rupal.parekh@uconn.edu::d24fc27e-b4eb-4d9d-84ee-d79950970930" providerId="AD" clId="Web-{20C6BCF5-CC5E-279D-2260-D1010ABFD2C3}" dt="2023-09-20T15:14:13.549" v="222"/>
        <pc:sldMkLst>
          <pc:docMk/>
          <pc:sldMk cId="3041760786" sldId="395"/>
        </pc:sldMkLst>
      </pc:sldChg>
    </pc:docChg>
  </pc:docChgLst>
  <pc:docChgLst>
    <pc:chgData name="Malgioglio, Katherine" userId="S::katherine.malgioglio@uconn.edu::9fa33974-583d-4e0c-9460-2296c0f0b04a" providerId="AD" clId="Web-{5F2BE1EE-5FD1-4A8D-AFD9-45FD3A45F696}"/>
    <pc:docChg chg="modSld">
      <pc:chgData name="Malgioglio, Katherine" userId="S::katherine.malgioglio@uconn.edu::9fa33974-583d-4e0c-9460-2296c0f0b04a" providerId="AD" clId="Web-{5F2BE1EE-5FD1-4A8D-AFD9-45FD3A45F696}" dt="2023-09-13T17:10:37.463" v="0" actId="20577"/>
      <pc:docMkLst>
        <pc:docMk/>
      </pc:docMkLst>
      <pc:sldChg chg="modSp">
        <pc:chgData name="Malgioglio, Katherine" userId="S::katherine.malgioglio@uconn.edu::9fa33974-583d-4e0c-9460-2296c0f0b04a" providerId="AD" clId="Web-{5F2BE1EE-5FD1-4A8D-AFD9-45FD3A45F696}" dt="2023-09-13T17:10:37.463" v="0" actId="20577"/>
        <pc:sldMkLst>
          <pc:docMk/>
          <pc:sldMk cId="91803869" sldId="339"/>
        </pc:sldMkLst>
        <pc:spChg chg="mod">
          <ac:chgData name="Malgioglio, Katherine" userId="S::katherine.malgioglio@uconn.edu::9fa33974-583d-4e0c-9460-2296c0f0b04a" providerId="AD" clId="Web-{5F2BE1EE-5FD1-4A8D-AFD9-45FD3A45F696}" dt="2023-09-13T17:10:37.463" v="0" actId="20577"/>
          <ac:spMkLst>
            <pc:docMk/>
            <pc:sldMk cId="91803869" sldId="339"/>
            <ac:spMk id="3" creationId="{9318EE76-BA3B-457B-B2D1-F96646D7C86E}"/>
          </ac:spMkLst>
        </pc:spChg>
      </pc:sldChg>
    </pc:docChg>
  </pc:docChgLst>
  <pc:docChgLst>
    <pc:chgData name="Malgioglio, Katherine" userId="S::katherine.malgioglio@uconn.edu::9fa33974-583d-4e0c-9460-2296c0f0b04a" providerId="AD" clId="Web-{B6F8842C-2D85-443D-9C2F-4799BA1D85E9}"/>
    <pc:docChg chg="mod modSld">
      <pc:chgData name="Malgioglio, Katherine" userId="S::katherine.malgioglio@uconn.edu::9fa33974-583d-4e0c-9460-2296c0f0b04a" providerId="AD" clId="Web-{B6F8842C-2D85-443D-9C2F-4799BA1D85E9}" dt="2023-09-13T17:03:10.868" v="14" actId="20577"/>
      <pc:docMkLst>
        <pc:docMk/>
      </pc:docMkLst>
      <pc:sldChg chg="modSp">
        <pc:chgData name="Malgioglio, Katherine" userId="S::katherine.malgioglio@uconn.edu::9fa33974-583d-4e0c-9460-2296c0f0b04a" providerId="AD" clId="Web-{B6F8842C-2D85-443D-9C2F-4799BA1D85E9}" dt="2023-09-13T17:01:50.957" v="11" actId="14100"/>
        <pc:sldMkLst>
          <pc:docMk/>
          <pc:sldMk cId="282177641" sldId="256"/>
        </pc:sldMkLst>
        <pc:spChg chg="mod">
          <ac:chgData name="Malgioglio, Katherine" userId="S::katherine.malgioglio@uconn.edu::9fa33974-583d-4e0c-9460-2296c0f0b04a" providerId="AD" clId="Web-{B6F8842C-2D85-443D-9C2F-4799BA1D85E9}" dt="2023-09-13T17:00:56.720" v="8" actId="20577"/>
          <ac:spMkLst>
            <pc:docMk/>
            <pc:sldMk cId="282177641" sldId="256"/>
            <ac:spMk id="3" creationId="{00000000-0000-0000-0000-000000000000}"/>
          </ac:spMkLst>
        </pc:spChg>
        <pc:spChg chg="mod">
          <ac:chgData name="Malgioglio, Katherine" userId="S::katherine.malgioglio@uconn.edu::9fa33974-583d-4e0c-9460-2296c0f0b04a" providerId="AD" clId="Web-{B6F8842C-2D85-443D-9C2F-4799BA1D85E9}" dt="2023-09-13T17:01:50.957" v="11" actId="14100"/>
          <ac:spMkLst>
            <pc:docMk/>
            <pc:sldMk cId="282177641" sldId="256"/>
            <ac:spMk id="6" creationId="{8118E7E0-F673-5AF3-141B-2B38B8336975}"/>
          </ac:spMkLst>
        </pc:spChg>
      </pc:sldChg>
      <pc:sldChg chg="modSp">
        <pc:chgData name="Malgioglio, Katherine" userId="S::katherine.malgioglio@uconn.edu::9fa33974-583d-4e0c-9460-2296c0f0b04a" providerId="AD" clId="Web-{B6F8842C-2D85-443D-9C2F-4799BA1D85E9}" dt="2023-09-13T17:03:10.868" v="14" actId="20577"/>
        <pc:sldMkLst>
          <pc:docMk/>
          <pc:sldMk cId="91803869" sldId="339"/>
        </pc:sldMkLst>
        <pc:spChg chg="mod">
          <ac:chgData name="Malgioglio, Katherine" userId="S::katherine.malgioglio@uconn.edu::9fa33974-583d-4e0c-9460-2296c0f0b04a" providerId="AD" clId="Web-{B6F8842C-2D85-443D-9C2F-4799BA1D85E9}" dt="2023-09-13T16:50:15.979" v="0" actId="1076"/>
          <ac:spMkLst>
            <pc:docMk/>
            <pc:sldMk cId="91803869" sldId="339"/>
            <ac:spMk id="2" creationId="{7287CA6D-4813-46B9-905E-AA37881CD739}"/>
          </ac:spMkLst>
        </pc:spChg>
        <pc:spChg chg="mod">
          <ac:chgData name="Malgioglio, Katherine" userId="S::katherine.malgioglio@uconn.edu::9fa33974-583d-4e0c-9460-2296c0f0b04a" providerId="AD" clId="Web-{B6F8842C-2D85-443D-9C2F-4799BA1D85E9}" dt="2023-09-13T17:03:10.868" v="14" actId="20577"/>
          <ac:spMkLst>
            <pc:docMk/>
            <pc:sldMk cId="91803869" sldId="339"/>
            <ac:spMk id="3" creationId="{9318EE76-BA3B-457B-B2D1-F96646D7C86E}"/>
          </ac:spMkLst>
        </pc:spChg>
      </pc:sldChg>
      <pc:sldChg chg="addSp delSp">
        <pc:chgData name="Malgioglio, Katherine" userId="S::katherine.malgioglio@uconn.edu::9fa33974-583d-4e0c-9460-2296c0f0b04a" providerId="AD" clId="Web-{B6F8842C-2D85-443D-9C2F-4799BA1D85E9}" dt="2023-09-13T17:01:15.986" v="10"/>
        <pc:sldMkLst>
          <pc:docMk/>
          <pc:sldMk cId="317434927" sldId="375"/>
        </pc:sldMkLst>
        <pc:graphicFrameChg chg="add del">
          <ac:chgData name="Malgioglio, Katherine" userId="S::katherine.malgioglio@uconn.edu::9fa33974-583d-4e0c-9460-2296c0f0b04a" providerId="AD" clId="Web-{B6F8842C-2D85-443D-9C2F-4799BA1D85E9}" dt="2023-09-13T17:01:15.986" v="10"/>
          <ac:graphicFrameMkLst>
            <pc:docMk/>
            <pc:sldMk cId="317434927" sldId="375"/>
            <ac:graphicFrameMk id="17" creationId="{6540DCB6-D328-3F25-EA7F-F834B8607175}"/>
          </ac:graphicFrameMkLst>
        </pc:graphicFrameChg>
      </pc:sldChg>
      <pc:sldChg chg="addCm">
        <pc:chgData name="Malgioglio, Katherine" userId="S::katherine.malgioglio@uconn.edu::9fa33974-583d-4e0c-9460-2296c0f0b04a" providerId="AD" clId="Web-{B6F8842C-2D85-443D-9C2F-4799BA1D85E9}" dt="2023-09-13T16:56:26.438" v="3"/>
        <pc:sldMkLst>
          <pc:docMk/>
          <pc:sldMk cId="3148763859" sldId="378"/>
        </pc:sldMkLst>
        <pc:extLst>
          <p:ext xmlns:p="http://schemas.openxmlformats.org/presentationml/2006/main" uri="{D6D511B9-2390-475A-947B-AFAB55BFBCF1}">
            <pc226:cmChg xmlns:pc226="http://schemas.microsoft.com/office/powerpoint/2022/06/main/command" chg="add">
              <pc226:chgData name="Malgioglio, Katherine" userId="S::katherine.malgioglio@uconn.edu::9fa33974-583d-4e0c-9460-2296c0f0b04a" providerId="AD" clId="Web-{B6F8842C-2D85-443D-9C2F-4799BA1D85E9}" dt="2023-09-13T16:56:26.438" v="3"/>
              <pc2:cmMkLst xmlns:pc2="http://schemas.microsoft.com/office/powerpoint/2019/9/main/command">
                <pc:docMk/>
                <pc:sldMk cId="3148763859" sldId="378"/>
                <pc2:cmMk id="{98480A01-9042-4BBB-8E50-55C313302582}"/>
              </pc2:cmMkLst>
            </pc226:cmChg>
          </p:ext>
        </pc:extLst>
      </pc:sldChg>
      <pc:sldChg chg="addCm">
        <pc:chgData name="Malgioglio, Katherine" userId="S::katherine.malgioglio@uconn.edu::9fa33974-583d-4e0c-9460-2296c0f0b04a" providerId="AD" clId="Web-{B6F8842C-2D85-443D-9C2F-4799BA1D85E9}" dt="2023-09-13T16:56:09.875" v="2"/>
        <pc:sldMkLst>
          <pc:docMk/>
          <pc:sldMk cId="4072416675" sldId="388"/>
        </pc:sldMkLst>
        <pc:extLst>
          <p:ext xmlns:p="http://schemas.openxmlformats.org/presentationml/2006/main" uri="{D6D511B9-2390-475A-947B-AFAB55BFBCF1}">
            <pc226:cmChg xmlns:pc226="http://schemas.microsoft.com/office/powerpoint/2022/06/main/command" chg="add">
              <pc226:chgData name="Malgioglio, Katherine" userId="S::katherine.malgioglio@uconn.edu::9fa33974-583d-4e0c-9460-2296c0f0b04a" providerId="AD" clId="Web-{B6F8842C-2D85-443D-9C2F-4799BA1D85E9}" dt="2023-09-13T16:56:09.875" v="2"/>
              <pc2:cmMkLst xmlns:pc2="http://schemas.microsoft.com/office/powerpoint/2019/9/main/command">
                <pc:docMk/>
                <pc:sldMk cId="4072416675" sldId="388"/>
                <pc2:cmMk id="{CF11DBE5-6408-417C-9A81-0183C7BD2E2D}"/>
              </pc2:cmMkLst>
            </pc226:cmChg>
          </p:ext>
        </pc:extLst>
      </pc:sldChg>
    </pc:docChg>
  </pc:docChgLst>
  <pc:docChgLst>
    <pc:chgData name="Mendes, Randi" userId="f5c3a59e-8909-4e3d-8ca9-94bfa85212bc" providerId="ADAL" clId="{8F26A0B1-7D88-4C9C-89F7-64352A817F3F}"/>
    <pc:docChg chg="custSel delSld modSld delMainMaster">
      <pc:chgData name="Mendes, Randi" userId="f5c3a59e-8909-4e3d-8ca9-94bfa85212bc" providerId="ADAL" clId="{8F26A0B1-7D88-4C9C-89F7-64352A817F3F}" dt="2023-09-13T17:32:42.689" v="5" actId="47"/>
      <pc:docMkLst>
        <pc:docMk/>
      </pc:docMkLst>
      <pc:sldChg chg="del">
        <pc:chgData name="Mendes, Randi" userId="f5c3a59e-8909-4e3d-8ca9-94bfa85212bc" providerId="ADAL" clId="{8F26A0B1-7D88-4C9C-89F7-64352A817F3F}" dt="2023-09-13T17:32:42.689" v="5" actId="47"/>
        <pc:sldMkLst>
          <pc:docMk/>
          <pc:sldMk cId="4274717938" sldId="360"/>
        </pc:sldMkLst>
      </pc:sldChg>
      <pc:sldChg chg="del">
        <pc:chgData name="Mendes, Randi" userId="f5c3a59e-8909-4e3d-8ca9-94bfa85212bc" providerId="ADAL" clId="{8F26A0B1-7D88-4C9C-89F7-64352A817F3F}" dt="2023-09-13T17:32:42.689" v="5" actId="47"/>
        <pc:sldMkLst>
          <pc:docMk/>
          <pc:sldMk cId="138043183" sldId="363"/>
        </pc:sldMkLst>
      </pc:sldChg>
      <pc:sldChg chg="del">
        <pc:chgData name="Mendes, Randi" userId="f5c3a59e-8909-4e3d-8ca9-94bfa85212bc" providerId="ADAL" clId="{8F26A0B1-7D88-4C9C-89F7-64352A817F3F}" dt="2023-09-13T17:32:42.689" v="5" actId="47"/>
        <pc:sldMkLst>
          <pc:docMk/>
          <pc:sldMk cId="882922586" sldId="364"/>
        </pc:sldMkLst>
      </pc:sldChg>
      <pc:sldChg chg="del">
        <pc:chgData name="Mendes, Randi" userId="f5c3a59e-8909-4e3d-8ca9-94bfa85212bc" providerId="ADAL" clId="{8F26A0B1-7D88-4C9C-89F7-64352A817F3F}" dt="2023-09-13T17:32:42.689" v="5" actId="47"/>
        <pc:sldMkLst>
          <pc:docMk/>
          <pc:sldMk cId="2023153427" sldId="365"/>
        </pc:sldMkLst>
      </pc:sldChg>
      <pc:sldChg chg="del">
        <pc:chgData name="Mendes, Randi" userId="f5c3a59e-8909-4e3d-8ca9-94bfa85212bc" providerId="ADAL" clId="{8F26A0B1-7D88-4C9C-89F7-64352A817F3F}" dt="2023-09-13T17:32:42.689" v="5" actId="47"/>
        <pc:sldMkLst>
          <pc:docMk/>
          <pc:sldMk cId="3232207168" sldId="366"/>
        </pc:sldMkLst>
      </pc:sldChg>
      <pc:sldChg chg="modSp mod">
        <pc:chgData name="Mendes, Randi" userId="f5c3a59e-8909-4e3d-8ca9-94bfa85212bc" providerId="ADAL" clId="{8F26A0B1-7D88-4C9C-89F7-64352A817F3F}" dt="2023-09-13T17:32:33.913" v="0" actId="27636"/>
        <pc:sldMkLst>
          <pc:docMk/>
          <pc:sldMk cId="2583544469" sldId="390"/>
        </pc:sldMkLst>
        <pc:spChg chg="mod">
          <ac:chgData name="Mendes, Randi" userId="f5c3a59e-8909-4e3d-8ca9-94bfa85212bc" providerId="ADAL" clId="{8F26A0B1-7D88-4C9C-89F7-64352A817F3F}" dt="2023-09-13T17:32:33.913" v="0" actId="27636"/>
          <ac:spMkLst>
            <pc:docMk/>
            <pc:sldMk cId="2583544469" sldId="390"/>
            <ac:spMk id="2" creationId="{3483A9F0-0A91-DA93-6216-B6AD266885C6}"/>
          </ac:spMkLst>
        </pc:spChg>
      </pc:sldChg>
      <pc:sldChg chg="modSp mod">
        <pc:chgData name="Mendes, Randi" userId="f5c3a59e-8909-4e3d-8ca9-94bfa85212bc" providerId="ADAL" clId="{8F26A0B1-7D88-4C9C-89F7-64352A817F3F}" dt="2023-09-13T17:32:33.922" v="1" actId="27636"/>
        <pc:sldMkLst>
          <pc:docMk/>
          <pc:sldMk cId="654487099" sldId="391"/>
        </pc:sldMkLst>
        <pc:spChg chg="mod">
          <ac:chgData name="Mendes, Randi" userId="f5c3a59e-8909-4e3d-8ca9-94bfa85212bc" providerId="ADAL" clId="{8F26A0B1-7D88-4C9C-89F7-64352A817F3F}" dt="2023-09-13T17:32:33.922" v="1" actId="27636"/>
          <ac:spMkLst>
            <pc:docMk/>
            <pc:sldMk cId="654487099" sldId="391"/>
            <ac:spMk id="2" creationId="{3483A9F0-0A91-DA93-6216-B6AD266885C6}"/>
          </ac:spMkLst>
        </pc:spChg>
      </pc:sldChg>
      <pc:sldChg chg="modSp mod">
        <pc:chgData name="Mendes, Randi" userId="f5c3a59e-8909-4e3d-8ca9-94bfa85212bc" providerId="ADAL" clId="{8F26A0B1-7D88-4C9C-89F7-64352A817F3F}" dt="2023-09-13T17:32:33.924" v="2" actId="27636"/>
        <pc:sldMkLst>
          <pc:docMk/>
          <pc:sldMk cId="3938157977" sldId="392"/>
        </pc:sldMkLst>
        <pc:spChg chg="mod">
          <ac:chgData name="Mendes, Randi" userId="f5c3a59e-8909-4e3d-8ca9-94bfa85212bc" providerId="ADAL" clId="{8F26A0B1-7D88-4C9C-89F7-64352A817F3F}" dt="2023-09-13T17:32:33.924" v="2" actId="27636"/>
          <ac:spMkLst>
            <pc:docMk/>
            <pc:sldMk cId="3938157977" sldId="392"/>
            <ac:spMk id="2" creationId="{3483A9F0-0A91-DA93-6216-B6AD266885C6}"/>
          </ac:spMkLst>
        </pc:spChg>
      </pc:sldChg>
      <pc:sldChg chg="modSp mod">
        <pc:chgData name="Mendes, Randi" userId="f5c3a59e-8909-4e3d-8ca9-94bfa85212bc" providerId="ADAL" clId="{8F26A0B1-7D88-4C9C-89F7-64352A817F3F}" dt="2023-09-13T17:32:33.928" v="3" actId="27636"/>
        <pc:sldMkLst>
          <pc:docMk/>
          <pc:sldMk cId="2858593009" sldId="393"/>
        </pc:sldMkLst>
        <pc:spChg chg="mod">
          <ac:chgData name="Mendes, Randi" userId="f5c3a59e-8909-4e3d-8ca9-94bfa85212bc" providerId="ADAL" clId="{8F26A0B1-7D88-4C9C-89F7-64352A817F3F}" dt="2023-09-13T17:32:33.928" v="3" actId="27636"/>
          <ac:spMkLst>
            <pc:docMk/>
            <pc:sldMk cId="2858593009" sldId="393"/>
            <ac:spMk id="2" creationId="{3483A9F0-0A91-DA93-6216-B6AD266885C6}"/>
          </ac:spMkLst>
        </pc:spChg>
      </pc:sldChg>
      <pc:sldChg chg="modSp mod">
        <pc:chgData name="Mendes, Randi" userId="f5c3a59e-8909-4e3d-8ca9-94bfa85212bc" providerId="ADAL" clId="{8F26A0B1-7D88-4C9C-89F7-64352A817F3F}" dt="2023-09-13T17:32:33.930" v="4" actId="27636"/>
        <pc:sldMkLst>
          <pc:docMk/>
          <pc:sldMk cId="3135204976" sldId="394"/>
        </pc:sldMkLst>
        <pc:spChg chg="mod">
          <ac:chgData name="Mendes, Randi" userId="f5c3a59e-8909-4e3d-8ca9-94bfa85212bc" providerId="ADAL" clId="{8F26A0B1-7D88-4C9C-89F7-64352A817F3F}" dt="2023-09-13T17:32:33.930" v="4" actId="27636"/>
          <ac:spMkLst>
            <pc:docMk/>
            <pc:sldMk cId="3135204976" sldId="394"/>
            <ac:spMk id="2" creationId="{3483A9F0-0A91-DA93-6216-B6AD266885C6}"/>
          </ac:spMkLst>
        </pc:spChg>
      </pc:sldChg>
      <pc:sldMasterChg chg="del delSldLayout">
        <pc:chgData name="Mendes, Randi" userId="f5c3a59e-8909-4e3d-8ca9-94bfa85212bc" providerId="ADAL" clId="{8F26A0B1-7D88-4C9C-89F7-64352A817F3F}" dt="2023-09-13T17:32:42.689" v="5" actId="47"/>
        <pc:sldMasterMkLst>
          <pc:docMk/>
          <pc:sldMasterMk cId="4022959934" sldId="2147483696"/>
        </pc:sldMasterMkLst>
        <pc:sldLayoutChg chg="del">
          <pc:chgData name="Mendes, Randi" userId="f5c3a59e-8909-4e3d-8ca9-94bfa85212bc" providerId="ADAL" clId="{8F26A0B1-7D88-4C9C-89F7-64352A817F3F}" dt="2023-09-13T17:32:42.689" v="5" actId="47"/>
          <pc:sldLayoutMkLst>
            <pc:docMk/>
            <pc:sldMasterMk cId="4022959934" sldId="2147483696"/>
            <pc:sldLayoutMk cId="1356566303" sldId="2147483697"/>
          </pc:sldLayoutMkLst>
        </pc:sldLayoutChg>
        <pc:sldLayoutChg chg="del">
          <pc:chgData name="Mendes, Randi" userId="f5c3a59e-8909-4e3d-8ca9-94bfa85212bc" providerId="ADAL" clId="{8F26A0B1-7D88-4C9C-89F7-64352A817F3F}" dt="2023-09-13T17:32:42.689" v="5" actId="47"/>
          <pc:sldLayoutMkLst>
            <pc:docMk/>
            <pc:sldMasterMk cId="4022959934" sldId="2147483696"/>
            <pc:sldLayoutMk cId="970010257" sldId="2147483698"/>
          </pc:sldLayoutMkLst>
        </pc:sldLayoutChg>
        <pc:sldLayoutChg chg="del">
          <pc:chgData name="Mendes, Randi" userId="f5c3a59e-8909-4e3d-8ca9-94bfa85212bc" providerId="ADAL" clId="{8F26A0B1-7D88-4C9C-89F7-64352A817F3F}" dt="2023-09-13T17:32:42.689" v="5" actId="47"/>
          <pc:sldLayoutMkLst>
            <pc:docMk/>
            <pc:sldMasterMk cId="4022959934" sldId="2147483696"/>
            <pc:sldLayoutMk cId="615939318" sldId="2147483699"/>
          </pc:sldLayoutMkLst>
        </pc:sldLayoutChg>
        <pc:sldLayoutChg chg="del">
          <pc:chgData name="Mendes, Randi" userId="f5c3a59e-8909-4e3d-8ca9-94bfa85212bc" providerId="ADAL" clId="{8F26A0B1-7D88-4C9C-89F7-64352A817F3F}" dt="2023-09-13T17:32:42.689" v="5" actId="47"/>
          <pc:sldLayoutMkLst>
            <pc:docMk/>
            <pc:sldMasterMk cId="4022959934" sldId="2147483696"/>
            <pc:sldLayoutMk cId="2278748692" sldId="2147483700"/>
          </pc:sldLayoutMkLst>
        </pc:sldLayoutChg>
        <pc:sldLayoutChg chg="del">
          <pc:chgData name="Mendes, Randi" userId="f5c3a59e-8909-4e3d-8ca9-94bfa85212bc" providerId="ADAL" clId="{8F26A0B1-7D88-4C9C-89F7-64352A817F3F}" dt="2023-09-13T17:32:42.689" v="5" actId="47"/>
          <pc:sldLayoutMkLst>
            <pc:docMk/>
            <pc:sldMasterMk cId="4022959934" sldId="2147483696"/>
            <pc:sldLayoutMk cId="3853187147" sldId="2147483701"/>
          </pc:sldLayoutMkLst>
        </pc:sldLayoutChg>
        <pc:sldLayoutChg chg="del">
          <pc:chgData name="Mendes, Randi" userId="f5c3a59e-8909-4e3d-8ca9-94bfa85212bc" providerId="ADAL" clId="{8F26A0B1-7D88-4C9C-89F7-64352A817F3F}" dt="2023-09-13T17:32:42.689" v="5" actId="47"/>
          <pc:sldLayoutMkLst>
            <pc:docMk/>
            <pc:sldMasterMk cId="4022959934" sldId="2147483696"/>
            <pc:sldLayoutMk cId="3341913163" sldId="2147483702"/>
          </pc:sldLayoutMkLst>
        </pc:sldLayoutChg>
        <pc:sldLayoutChg chg="del">
          <pc:chgData name="Mendes, Randi" userId="f5c3a59e-8909-4e3d-8ca9-94bfa85212bc" providerId="ADAL" clId="{8F26A0B1-7D88-4C9C-89F7-64352A817F3F}" dt="2023-09-13T17:32:42.689" v="5" actId="47"/>
          <pc:sldLayoutMkLst>
            <pc:docMk/>
            <pc:sldMasterMk cId="4022959934" sldId="2147483696"/>
            <pc:sldLayoutMk cId="2347981806" sldId="2147483703"/>
          </pc:sldLayoutMkLst>
        </pc:sldLayoutChg>
        <pc:sldLayoutChg chg="del">
          <pc:chgData name="Mendes, Randi" userId="f5c3a59e-8909-4e3d-8ca9-94bfa85212bc" providerId="ADAL" clId="{8F26A0B1-7D88-4C9C-89F7-64352A817F3F}" dt="2023-09-13T17:32:42.689" v="5" actId="47"/>
          <pc:sldLayoutMkLst>
            <pc:docMk/>
            <pc:sldMasterMk cId="4022959934" sldId="2147483696"/>
            <pc:sldLayoutMk cId="3757984587" sldId="2147483704"/>
          </pc:sldLayoutMkLst>
        </pc:sldLayoutChg>
        <pc:sldLayoutChg chg="del">
          <pc:chgData name="Mendes, Randi" userId="f5c3a59e-8909-4e3d-8ca9-94bfa85212bc" providerId="ADAL" clId="{8F26A0B1-7D88-4C9C-89F7-64352A817F3F}" dt="2023-09-13T17:32:42.689" v="5" actId="47"/>
          <pc:sldLayoutMkLst>
            <pc:docMk/>
            <pc:sldMasterMk cId="4022959934" sldId="2147483696"/>
            <pc:sldLayoutMk cId="3378201066" sldId="2147483705"/>
          </pc:sldLayoutMkLst>
        </pc:sldLayoutChg>
        <pc:sldLayoutChg chg="del">
          <pc:chgData name="Mendes, Randi" userId="f5c3a59e-8909-4e3d-8ca9-94bfa85212bc" providerId="ADAL" clId="{8F26A0B1-7D88-4C9C-89F7-64352A817F3F}" dt="2023-09-13T17:32:42.689" v="5" actId="47"/>
          <pc:sldLayoutMkLst>
            <pc:docMk/>
            <pc:sldMasterMk cId="4022959934" sldId="2147483696"/>
            <pc:sldLayoutMk cId="2185208552" sldId="2147483706"/>
          </pc:sldLayoutMkLst>
        </pc:sldLayoutChg>
        <pc:sldLayoutChg chg="del">
          <pc:chgData name="Mendes, Randi" userId="f5c3a59e-8909-4e3d-8ca9-94bfa85212bc" providerId="ADAL" clId="{8F26A0B1-7D88-4C9C-89F7-64352A817F3F}" dt="2023-09-13T17:32:42.689" v="5" actId="47"/>
          <pc:sldLayoutMkLst>
            <pc:docMk/>
            <pc:sldMasterMk cId="4022959934" sldId="2147483696"/>
            <pc:sldLayoutMk cId="2945463771" sldId="2147483707"/>
          </pc:sldLayoutMkLst>
        </pc:sldLayoutChg>
      </pc:sldMasterChg>
    </pc:docChg>
  </pc:docChgLst>
  <pc:docChgLst>
    <pc:chgData name="Malgioglio, Katherine" userId="S::katherine.malgioglio@uconn.edu::9fa33974-583d-4e0c-9460-2296c0f0b04a" providerId="AD" clId="Web-{11801C38-9C5C-F729-17BD-90EC1D508DD4}"/>
    <pc:docChg chg="addSld modSld">
      <pc:chgData name="Malgioglio, Katherine" userId="S::katherine.malgioglio@uconn.edu::9fa33974-583d-4e0c-9460-2296c0f0b04a" providerId="AD" clId="Web-{11801C38-9C5C-F729-17BD-90EC1D508DD4}" dt="2024-02-07T16:22:05.305" v="17" actId="1076"/>
      <pc:docMkLst>
        <pc:docMk/>
      </pc:docMkLst>
      <pc:sldChg chg="addSp delSp modSp">
        <pc:chgData name="Malgioglio, Katherine" userId="S::katherine.malgioglio@uconn.edu::9fa33974-583d-4e0c-9460-2296c0f0b04a" providerId="AD" clId="Web-{11801C38-9C5C-F729-17BD-90EC1D508DD4}" dt="2024-02-07T16:19:46.675" v="11" actId="1076"/>
        <pc:sldMkLst>
          <pc:docMk/>
          <pc:sldMk cId="869239333" sldId="372"/>
        </pc:sldMkLst>
        <pc:picChg chg="add del mod">
          <ac:chgData name="Malgioglio, Katherine" userId="S::katherine.malgioglio@uconn.edu::9fa33974-583d-4e0c-9460-2296c0f0b04a" providerId="AD" clId="Web-{11801C38-9C5C-F729-17BD-90EC1D508DD4}" dt="2024-02-07T16:18:13.922" v="5"/>
          <ac:picMkLst>
            <pc:docMk/>
            <pc:sldMk cId="869239333" sldId="372"/>
            <ac:picMk id="4" creationId="{A5B2B133-33CE-C315-AB32-620031DCB1C0}"/>
          </ac:picMkLst>
        </pc:picChg>
        <pc:picChg chg="add mod">
          <ac:chgData name="Malgioglio, Katherine" userId="S::katherine.malgioglio@uconn.edu::9fa33974-583d-4e0c-9460-2296c0f0b04a" providerId="AD" clId="Web-{11801C38-9C5C-F729-17BD-90EC1D508DD4}" dt="2024-02-07T16:19:46.675" v="11" actId="1076"/>
          <ac:picMkLst>
            <pc:docMk/>
            <pc:sldMk cId="869239333" sldId="372"/>
            <ac:picMk id="5" creationId="{6C36D029-62C2-6E8D-BE26-FE43426318A7}"/>
          </ac:picMkLst>
        </pc:picChg>
        <pc:picChg chg="del">
          <ac:chgData name="Malgioglio, Katherine" userId="S::katherine.malgioglio@uconn.edu::9fa33974-583d-4e0c-9460-2296c0f0b04a" providerId="AD" clId="Web-{11801C38-9C5C-F729-17BD-90EC1D508DD4}" dt="2024-02-07T16:19:40.784" v="8"/>
          <ac:picMkLst>
            <pc:docMk/>
            <pc:sldMk cId="869239333" sldId="372"/>
            <ac:picMk id="6" creationId="{3D104939-491A-1A58-B4CD-A07344C8AE22}"/>
          </ac:picMkLst>
        </pc:picChg>
      </pc:sldChg>
      <pc:sldChg chg="addSp delSp modSp">
        <pc:chgData name="Malgioglio, Katherine" userId="S::katherine.malgioglio@uconn.edu::9fa33974-583d-4e0c-9460-2296c0f0b04a" providerId="AD" clId="Web-{11801C38-9C5C-F729-17BD-90EC1D508DD4}" dt="2024-02-07T16:22:05.305" v="17" actId="1076"/>
        <pc:sldMkLst>
          <pc:docMk/>
          <pc:sldMk cId="317434927" sldId="375"/>
        </pc:sldMkLst>
        <pc:spChg chg="add del mod">
          <ac:chgData name="Malgioglio, Katherine" userId="S::katherine.malgioglio@uconn.edu::9fa33974-583d-4e0c-9460-2296c0f0b04a" providerId="AD" clId="Web-{11801C38-9C5C-F729-17BD-90EC1D508DD4}" dt="2024-02-07T16:21:57.086" v="16"/>
          <ac:spMkLst>
            <pc:docMk/>
            <pc:sldMk cId="317434927" sldId="375"/>
            <ac:spMk id="57" creationId="{A60A933D-B87B-8EDD-B49D-2DB74C2AF0ED}"/>
          </ac:spMkLst>
        </pc:spChg>
        <pc:graphicFrameChg chg="del">
          <ac:chgData name="Malgioglio, Katherine" userId="S::katherine.malgioglio@uconn.edu::9fa33974-583d-4e0c-9460-2296c0f0b04a" providerId="AD" clId="Web-{11801C38-9C5C-F729-17BD-90EC1D508DD4}" dt="2024-02-07T16:21:45.180" v="14"/>
          <ac:graphicFrameMkLst>
            <pc:docMk/>
            <pc:sldMk cId="317434927" sldId="375"/>
            <ac:graphicFrameMk id="4" creationId="{AACB0145-79A2-EFEC-9843-8F07E19F8669}"/>
          </ac:graphicFrameMkLst>
        </pc:graphicFrameChg>
        <pc:graphicFrameChg chg="add mod">
          <ac:chgData name="Malgioglio, Katherine" userId="S::katherine.malgioglio@uconn.edu::9fa33974-583d-4e0c-9460-2296c0f0b04a" providerId="AD" clId="Web-{11801C38-9C5C-F729-17BD-90EC1D508DD4}" dt="2024-02-07T16:22:05.305" v="17" actId="1076"/>
          <ac:graphicFrameMkLst>
            <pc:docMk/>
            <pc:sldMk cId="317434927" sldId="375"/>
            <ac:graphicFrameMk id="29" creationId="{EC013F08-17B5-0426-BE80-46DBF37CF898}"/>
          </ac:graphicFrameMkLst>
        </pc:graphicFrameChg>
      </pc:sldChg>
      <pc:sldChg chg="addSp delSp modSp new">
        <pc:chgData name="Malgioglio, Katherine" userId="S::katherine.malgioglio@uconn.edu::9fa33974-583d-4e0c-9460-2296c0f0b04a" providerId="AD" clId="Web-{11801C38-9C5C-F729-17BD-90EC1D508DD4}" dt="2024-02-07T16:11:14.594" v="3" actId="1076"/>
        <pc:sldMkLst>
          <pc:docMk/>
          <pc:sldMk cId="289574840" sldId="404"/>
        </pc:sldMkLst>
        <pc:spChg chg="del">
          <ac:chgData name="Malgioglio, Katherine" userId="S::katherine.malgioglio@uconn.edu::9fa33974-583d-4e0c-9460-2296c0f0b04a" providerId="AD" clId="Web-{11801C38-9C5C-F729-17BD-90EC1D508DD4}" dt="2024-02-07T16:11:06.421" v="1"/>
          <ac:spMkLst>
            <pc:docMk/>
            <pc:sldMk cId="289574840" sldId="404"/>
            <ac:spMk id="3" creationId="{0DB43BF0-FFC6-EEFC-998B-FDC259E34087}"/>
          </ac:spMkLst>
        </pc:spChg>
        <pc:picChg chg="add mod ord">
          <ac:chgData name="Malgioglio, Katherine" userId="S::katherine.malgioglio@uconn.edu::9fa33974-583d-4e0c-9460-2296c0f0b04a" providerId="AD" clId="Web-{11801C38-9C5C-F729-17BD-90EC1D508DD4}" dt="2024-02-07T16:11:14.594" v="3" actId="1076"/>
          <ac:picMkLst>
            <pc:docMk/>
            <pc:sldMk cId="289574840" sldId="404"/>
            <ac:picMk id="4" creationId="{7F72332B-8208-2D9B-E301-FF8ABF1C8584}"/>
          </ac:picMkLst>
        </pc:picChg>
      </pc:sldChg>
    </pc:docChg>
  </pc:docChgLst>
  <pc:docChgLst>
    <pc:chgData name="Malgioglio, Katherine" userId="S::katherine.malgioglio@uconn.edu::9fa33974-583d-4e0c-9460-2296c0f0b04a" providerId="AD" clId="Web-{48D6BAB7-89E0-4ED6-A3B4-638930941B72}"/>
    <pc:docChg chg="modSld">
      <pc:chgData name="Malgioglio, Katherine" userId="S::katherine.malgioglio@uconn.edu::9fa33974-583d-4e0c-9460-2296c0f0b04a" providerId="AD" clId="Web-{48D6BAB7-89E0-4ED6-A3B4-638930941B72}" dt="2023-09-18T18:13:20.273" v="2"/>
      <pc:docMkLst>
        <pc:docMk/>
      </pc:docMkLst>
      <pc:sldChg chg="modNotes">
        <pc:chgData name="Malgioglio, Katherine" userId="S::katherine.malgioglio@uconn.edu::9fa33974-583d-4e0c-9460-2296c0f0b04a" providerId="AD" clId="Web-{48D6BAB7-89E0-4ED6-A3B4-638930941B72}" dt="2023-09-18T18:13:20.273" v="2"/>
        <pc:sldMkLst>
          <pc:docMk/>
          <pc:sldMk cId="4072416675" sldId="388"/>
        </pc:sldMkLst>
      </pc:sldChg>
    </pc:docChg>
  </pc:docChgLst>
  <pc:docChgLst>
    <pc:chgData name="Malgioglio, Katherine" userId="S::katherine.malgioglio@uconn.edu::9fa33974-583d-4e0c-9460-2296c0f0b04a" providerId="AD" clId="Web-{F7C58CC1-1F78-4975-9EB3-5F5F913186F6}"/>
    <pc:docChg chg="modSld">
      <pc:chgData name="Malgioglio, Katherine" userId="S::katherine.malgioglio@uconn.edu::9fa33974-583d-4e0c-9460-2296c0f0b04a" providerId="AD" clId="Web-{F7C58CC1-1F78-4975-9EB3-5F5F913186F6}" dt="2023-09-19T17:22:10.130" v="197"/>
      <pc:docMkLst>
        <pc:docMk/>
      </pc:docMkLst>
      <pc:sldChg chg="modSp modNotes">
        <pc:chgData name="Malgioglio, Katherine" userId="S::katherine.malgioglio@uconn.edu::9fa33974-583d-4e0c-9460-2296c0f0b04a" providerId="AD" clId="Web-{F7C58CC1-1F78-4975-9EB3-5F5F913186F6}" dt="2023-09-19T17:22:10.130" v="197"/>
        <pc:sldMkLst>
          <pc:docMk/>
          <pc:sldMk cId="2515200062" sldId="381"/>
        </pc:sldMkLst>
        <pc:spChg chg="mod">
          <ac:chgData name="Malgioglio, Katherine" userId="S::katherine.malgioglio@uconn.edu::9fa33974-583d-4e0c-9460-2296c0f0b04a" providerId="AD" clId="Web-{F7C58CC1-1F78-4975-9EB3-5F5F913186F6}" dt="2023-09-19T17:08:08.876" v="180" actId="1076"/>
          <ac:spMkLst>
            <pc:docMk/>
            <pc:sldMk cId="2515200062" sldId="381"/>
            <ac:spMk id="3" creationId="{E52F7D34-72C1-692B-9224-E0F35A2DF5A4}"/>
          </ac:spMkLst>
        </pc:spChg>
      </pc:sldChg>
    </pc:docChg>
  </pc:docChgLst>
  <pc:docChgLst>
    <pc:chgData name="Malgioglio, Katherine" userId="S::katherine.malgioglio@uconn.edu::9fa33974-583d-4e0c-9460-2296c0f0b04a" providerId="AD" clId="Web-{50D017E5-4A48-42C8-AB87-C0DB2B26FD38}"/>
    <pc:docChg chg="modSld">
      <pc:chgData name="Malgioglio, Katherine" userId="S::katherine.malgioglio@uconn.edu::9fa33974-583d-4e0c-9460-2296c0f0b04a" providerId="AD" clId="Web-{50D017E5-4A48-42C8-AB87-C0DB2B26FD38}" dt="2023-09-14T17:49:59.026" v="52" actId="1076"/>
      <pc:docMkLst>
        <pc:docMk/>
      </pc:docMkLst>
      <pc:sldChg chg="modSp">
        <pc:chgData name="Malgioglio, Katherine" userId="S::katherine.malgioglio@uconn.edu::9fa33974-583d-4e0c-9460-2296c0f0b04a" providerId="AD" clId="Web-{50D017E5-4A48-42C8-AB87-C0DB2B26FD38}" dt="2023-09-14T17:48:06.023" v="36" actId="20577"/>
        <pc:sldMkLst>
          <pc:docMk/>
          <pc:sldMk cId="91803869" sldId="339"/>
        </pc:sldMkLst>
        <pc:spChg chg="mod">
          <ac:chgData name="Malgioglio, Katherine" userId="S::katherine.malgioglio@uconn.edu::9fa33974-583d-4e0c-9460-2296c0f0b04a" providerId="AD" clId="Web-{50D017E5-4A48-42C8-AB87-C0DB2B26FD38}" dt="2023-09-14T17:48:06.023" v="36" actId="20577"/>
          <ac:spMkLst>
            <pc:docMk/>
            <pc:sldMk cId="91803869" sldId="339"/>
            <ac:spMk id="2" creationId="{7287CA6D-4813-46B9-905E-AA37881CD739}"/>
          </ac:spMkLst>
        </pc:spChg>
      </pc:sldChg>
      <pc:sldChg chg="addSp modSp">
        <pc:chgData name="Malgioglio, Katherine" userId="S::katherine.malgioglio@uconn.edu::9fa33974-583d-4e0c-9460-2296c0f0b04a" providerId="AD" clId="Web-{50D017E5-4A48-42C8-AB87-C0DB2B26FD38}" dt="2023-09-14T17:49:59.026" v="52" actId="1076"/>
        <pc:sldMkLst>
          <pc:docMk/>
          <pc:sldMk cId="1313594700" sldId="354"/>
        </pc:sldMkLst>
        <pc:spChg chg="mod">
          <ac:chgData name="Malgioglio, Katherine" userId="S::katherine.malgioglio@uconn.edu::9fa33974-583d-4e0c-9460-2296c0f0b04a" providerId="AD" clId="Web-{50D017E5-4A48-42C8-AB87-C0DB2B26FD38}" dt="2023-09-14T17:49:48.776" v="51" actId="20577"/>
          <ac:spMkLst>
            <pc:docMk/>
            <pc:sldMk cId="1313594700" sldId="354"/>
            <ac:spMk id="2" creationId="{80C7676F-F0E0-189C-DB84-9FDC5F1057AD}"/>
          </ac:spMkLst>
        </pc:spChg>
        <pc:spChg chg="mod">
          <ac:chgData name="Malgioglio, Katherine" userId="S::katherine.malgioglio@uconn.edu::9fa33974-583d-4e0c-9460-2296c0f0b04a" providerId="AD" clId="Web-{50D017E5-4A48-42C8-AB87-C0DB2B26FD38}" dt="2023-09-14T17:49:59.026" v="52" actId="1076"/>
          <ac:spMkLst>
            <pc:docMk/>
            <pc:sldMk cId="1313594700" sldId="354"/>
            <ac:spMk id="3" creationId="{0E0B699B-9D4E-D07D-87E4-14E723D315D4}"/>
          </ac:spMkLst>
        </pc:spChg>
        <pc:spChg chg="mod">
          <ac:chgData name="Malgioglio, Katherine" userId="S::katherine.malgioglio@uconn.edu::9fa33974-583d-4e0c-9460-2296c0f0b04a" providerId="AD" clId="Web-{50D017E5-4A48-42C8-AB87-C0DB2B26FD38}" dt="2023-09-14T17:49:43.291" v="50" actId="20577"/>
          <ac:spMkLst>
            <pc:docMk/>
            <pc:sldMk cId="1313594700" sldId="354"/>
            <ac:spMk id="7" creationId="{A74DF0FD-E6DC-4B0B-3246-3BBCB015AE4D}"/>
          </ac:spMkLst>
        </pc:spChg>
        <pc:picChg chg="add mod">
          <ac:chgData name="Malgioglio, Katherine" userId="S::katherine.malgioglio@uconn.edu::9fa33974-583d-4e0c-9460-2296c0f0b04a" providerId="AD" clId="Web-{50D017E5-4A48-42C8-AB87-C0DB2B26FD38}" dt="2023-09-14T17:47:30.272" v="35" actId="1076"/>
          <ac:picMkLst>
            <pc:docMk/>
            <pc:sldMk cId="1313594700" sldId="354"/>
            <ac:picMk id="4" creationId="{EE8ADF6D-D02B-FC1A-9F20-6DB8AD817E82}"/>
          </ac:picMkLst>
        </pc:picChg>
      </pc:sldChg>
      <pc:sldChg chg="modSp">
        <pc:chgData name="Malgioglio, Katherine" userId="S::katherine.malgioglio@uconn.edu::9fa33974-583d-4e0c-9460-2296c0f0b04a" providerId="AD" clId="Web-{50D017E5-4A48-42C8-AB87-C0DB2B26FD38}" dt="2023-09-14T17:48:15.711" v="38" actId="20577"/>
        <pc:sldMkLst>
          <pc:docMk/>
          <pc:sldMk cId="1665949623" sldId="358"/>
        </pc:sldMkLst>
        <pc:spChg chg="mod">
          <ac:chgData name="Malgioglio, Katherine" userId="S::katherine.malgioglio@uconn.edu::9fa33974-583d-4e0c-9460-2296c0f0b04a" providerId="AD" clId="Web-{50D017E5-4A48-42C8-AB87-C0DB2B26FD38}" dt="2023-09-14T17:48:15.711" v="38" actId="20577"/>
          <ac:spMkLst>
            <pc:docMk/>
            <pc:sldMk cId="1665949623" sldId="358"/>
            <ac:spMk id="5" creationId="{94C79722-87BE-135B-51FB-5BD1619D51E4}"/>
          </ac:spMkLst>
        </pc:spChg>
      </pc:sldChg>
      <pc:sldChg chg="modSp">
        <pc:chgData name="Malgioglio, Katherine" userId="S::katherine.malgioglio@uconn.edu::9fa33974-583d-4e0c-9460-2296c0f0b04a" providerId="AD" clId="Web-{50D017E5-4A48-42C8-AB87-C0DB2B26FD38}" dt="2023-09-14T17:48:23.586" v="39" actId="20577"/>
        <pc:sldMkLst>
          <pc:docMk/>
          <pc:sldMk cId="869239333" sldId="372"/>
        </pc:sldMkLst>
        <pc:spChg chg="mod">
          <ac:chgData name="Malgioglio, Katherine" userId="S::katherine.malgioglio@uconn.edu::9fa33974-583d-4e0c-9460-2296c0f0b04a" providerId="AD" clId="Web-{50D017E5-4A48-42C8-AB87-C0DB2B26FD38}" dt="2023-09-14T17:48:23.586" v="39" actId="20577"/>
          <ac:spMkLst>
            <pc:docMk/>
            <pc:sldMk cId="869239333" sldId="372"/>
            <ac:spMk id="2" creationId="{B83434BF-F7F0-4378-E634-334A75615066}"/>
          </ac:spMkLst>
        </pc:spChg>
      </pc:sldChg>
      <pc:sldChg chg="modSp">
        <pc:chgData name="Malgioglio, Katherine" userId="S::katherine.malgioglio@uconn.edu::9fa33974-583d-4e0c-9460-2296c0f0b04a" providerId="AD" clId="Web-{50D017E5-4A48-42C8-AB87-C0DB2B26FD38}" dt="2023-09-14T17:48:38.680" v="40" actId="20577"/>
        <pc:sldMkLst>
          <pc:docMk/>
          <pc:sldMk cId="307498990" sldId="377"/>
        </pc:sldMkLst>
        <pc:spChg chg="mod">
          <ac:chgData name="Malgioglio, Katherine" userId="S::katherine.malgioglio@uconn.edu::9fa33974-583d-4e0c-9460-2296c0f0b04a" providerId="AD" clId="Web-{50D017E5-4A48-42C8-AB87-C0DB2B26FD38}" dt="2023-09-14T17:48:38.680" v="40" actId="20577"/>
          <ac:spMkLst>
            <pc:docMk/>
            <pc:sldMk cId="307498990" sldId="377"/>
            <ac:spMk id="2" creationId="{F87F9A28-1FD0-D938-79AB-987D891090A9}"/>
          </ac:spMkLst>
        </pc:spChg>
      </pc:sldChg>
      <pc:sldChg chg="modSp">
        <pc:chgData name="Malgioglio, Katherine" userId="S::katherine.malgioglio@uconn.edu::9fa33974-583d-4e0c-9460-2296c0f0b04a" providerId="AD" clId="Web-{50D017E5-4A48-42C8-AB87-C0DB2B26FD38}" dt="2023-09-14T17:48:47.024" v="41" actId="20577"/>
        <pc:sldMkLst>
          <pc:docMk/>
          <pc:sldMk cId="3148763859" sldId="378"/>
        </pc:sldMkLst>
        <pc:spChg chg="mod">
          <ac:chgData name="Malgioglio, Katherine" userId="S::katherine.malgioglio@uconn.edu::9fa33974-583d-4e0c-9460-2296c0f0b04a" providerId="AD" clId="Web-{50D017E5-4A48-42C8-AB87-C0DB2B26FD38}" dt="2023-09-14T17:48:47.024" v="41" actId="20577"/>
          <ac:spMkLst>
            <pc:docMk/>
            <pc:sldMk cId="3148763859" sldId="378"/>
            <ac:spMk id="2" creationId="{E20C51D6-B4AE-5F4F-DD62-2210325D2277}"/>
          </ac:spMkLst>
        </pc:spChg>
      </pc:sldChg>
      <pc:sldChg chg="modSp">
        <pc:chgData name="Malgioglio, Katherine" userId="S::katherine.malgioglio@uconn.edu::9fa33974-583d-4e0c-9460-2296c0f0b04a" providerId="AD" clId="Web-{50D017E5-4A48-42C8-AB87-C0DB2B26FD38}" dt="2023-09-14T17:49:08.900" v="44" actId="20577"/>
        <pc:sldMkLst>
          <pc:docMk/>
          <pc:sldMk cId="1122469864" sldId="380"/>
        </pc:sldMkLst>
        <pc:spChg chg="mod">
          <ac:chgData name="Malgioglio, Katherine" userId="S::katherine.malgioglio@uconn.edu::9fa33974-583d-4e0c-9460-2296c0f0b04a" providerId="AD" clId="Web-{50D017E5-4A48-42C8-AB87-C0DB2B26FD38}" dt="2023-09-14T17:49:08.900" v="44" actId="20577"/>
          <ac:spMkLst>
            <pc:docMk/>
            <pc:sldMk cId="1122469864" sldId="380"/>
            <ac:spMk id="2" creationId="{DA0E3D00-79C5-8F27-CD97-BF9B55AF7CFF}"/>
          </ac:spMkLst>
        </pc:spChg>
      </pc:sldChg>
      <pc:sldChg chg="modSp">
        <pc:chgData name="Malgioglio, Katherine" userId="S::katherine.malgioglio@uconn.edu::9fa33974-583d-4e0c-9460-2296c0f0b04a" providerId="AD" clId="Web-{50D017E5-4A48-42C8-AB87-C0DB2B26FD38}" dt="2023-09-14T17:49:16.634" v="45" actId="20577"/>
        <pc:sldMkLst>
          <pc:docMk/>
          <pc:sldMk cId="2515200062" sldId="381"/>
        </pc:sldMkLst>
        <pc:spChg chg="mod">
          <ac:chgData name="Malgioglio, Katherine" userId="S::katherine.malgioglio@uconn.edu::9fa33974-583d-4e0c-9460-2296c0f0b04a" providerId="AD" clId="Web-{50D017E5-4A48-42C8-AB87-C0DB2B26FD38}" dt="2023-09-14T17:49:16.634" v="45" actId="20577"/>
          <ac:spMkLst>
            <pc:docMk/>
            <pc:sldMk cId="2515200062" sldId="381"/>
            <ac:spMk id="2" creationId="{94984B2F-612A-46D8-EE87-0EA16CFC8474}"/>
          </ac:spMkLst>
        </pc:spChg>
      </pc:sldChg>
      <pc:sldChg chg="modSp">
        <pc:chgData name="Malgioglio, Katherine" userId="S::katherine.malgioglio@uconn.edu::9fa33974-583d-4e0c-9460-2296c0f0b04a" providerId="AD" clId="Web-{50D017E5-4A48-42C8-AB87-C0DB2B26FD38}" dt="2023-09-14T17:49:22.775" v="46" actId="20577"/>
        <pc:sldMkLst>
          <pc:docMk/>
          <pc:sldMk cId="17919320" sldId="382"/>
        </pc:sldMkLst>
        <pc:spChg chg="mod">
          <ac:chgData name="Malgioglio, Katherine" userId="S::katherine.malgioglio@uconn.edu::9fa33974-583d-4e0c-9460-2296c0f0b04a" providerId="AD" clId="Web-{50D017E5-4A48-42C8-AB87-C0DB2B26FD38}" dt="2023-09-14T17:49:22.775" v="46" actId="20577"/>
          <ac:spMkLst>
            <pc:docMk/>
            <pc:sldMk cId="17919320" sldId="382"/>
            <ac:spMk id="2" creationId="{6417B970-F2E4-B7DE-98CD-CB48F1584F9B}"/>
          </ac:spMkLst>
        </pc:spChg>
      </pc:sldChg>
      <pc:sldChg chg="modSp">
        <pc:chgData name="Malgioglio, Katherine" userId="S::katherine.malgioglio@uconn.edu::9fa33974-583d-4e0c-9460-2296c0f0b04a" providerId="AD" clId="Web-{50D017E5-4A48-42C8-AB87-C0DB2B26FD38}" dt="2023-09-14T17:48:54.274" v="42" actId="20577"/>
        <pc:sldMkLst>
          <pc:docMk/>
          <pc:sldMk cId="869820638" sldId="383"/>
        </pc:sldMkLst>
        <pc:spChg chg="mod">
          <ac:chgData name="Malgioglio, Katherine" userId="S::katherine.malgioglio@uconn.edu::9fa33974-583d-4e0c-9460-2296c0f0b04a" providerId="AD" clId="Web-{50D017E5-4A48-42C8-AB87-C0DB2B26FD38}" dt="2023-09-14T17:48:54.274" v="42" actId="20577"/>
          <ac:spMkLst>
            <pc:docMk/>
            <pc:sldMk cId="869820638" sldId="383"/>
            <ac:spMk id="2" creationId="{B14A66A5-89BB-6DF6-6969-77FB00E63483}"/>
          </ac:spMkLst>
        </pc:spChg>
      </pc:sldChg>
      <pc:sldChg chg="modSp">
        <pc:chgData name="Malgioglio, Katherine" userId="S::katherine.malgioglio@uconn.edu::9fa33974-583d-4e0c-9460-2296c0f0b04a" providerId="AD" clId="Web-{50D017E5-4A48-42C8-AB87-C0DB2B26FD38}" dt="2023-09-14T17:49:02.759" v="43" actId="20577"/>
        <pc:sldMkLst>
          <pc:docMk/>
          <pc:sldMk cId="2346758979" sldId="386"/>
        </pc:sldMkLst>
        <pc:spChg chg="mod">
          <ac:chgData name="Malgioglio, Katherine" userId="S::katherine.malgioglio@uconn.edu::9fa33974-583d-4e0c-9460-2296c0f0b04a" providerId="AD" clId="Web-{50D017E5-4A48-42C8-AB87-C0DB2B26FD38}" dt="2023-09-14T17:49:02.759" v="43" actId="20577"/>
          <ac:spMkLst>
            <pc:docMk/>
            <pc:sldMk cId="2346758979" sldId="386"/>
            <ac:spMk id="3" creationId="{205472B4-C5A8-5607-002E-838248E07407}"/>
          </ac:spMkLst>
        </pc:spChg>
      </pc:sldChg>
      <pc:sldChg chg="addSp delSp modSp">
        <pc:chgData name="Malgioglio, Katherine" userId="S::katherine.malgioglio@uconn.edu::9fa33974-583d-4e0c-9460-2296c0f0b04a" providerId="AD" clId="Web-{50D017E5-4A48-42C8-AB87-C0DB2B26FD38}" dt="2023-09-14T17:49:29.463" v="47" actId="20577"/>
        <pc:sldMkLst>
          <pc:docMk/>
          <pc:sldMk cId="4072416675" sldId="388"/>
        </pc:sldMkLst>
        <pc:spChg chg="mod">
          <ac:chgData name="Malgioglio, Katherine" userId="S::katherine.malgioglio@uconn.edu::9fa33974-583d-4e0c-9460-2296c0f0b04a" providerId="AD" clId="Web-{50D017E5-4A48-42C8-AB87-C0DB2B26FD38}" dt="2023-09-14T17:49:29.463" v="47" actId="20577"/>
          <ac:spMkLst>
            <pc:docMk/>
            <pc:sldMk cId="4072416675" sldId="388"/>
            <ac:spMk id="2" creationId="{1A568864-4A62-0896-FBDA-8F5BCAB8820C}"/>
          </ac:spMkLst>
        </pc:spChg>
        <pc:spChg chg="add mod">
          <ac:chgData name="Malgioglio, Katherine" userId="S::katherine.malgioglio@uconn.edu::9fa33974-583d-4e0c-9460-2296c0f0b04a" providerId="AD" clId="Web-{50D017E5-4A48-42C8-AB87-C0DB2B26FD38}" dt="2023-09-14T17:44:39.157" v="18" actId="1076"/>
          <ac:spMkLst>
            <pc:docMk/>
            <pc:sldMk cId="4072416675" sldId="388"/>
            <ac:spMk id="4" creationId="{FD1340ED-BC6F-C617-2F8E-B0357ADDA75B}"/>
          </ac:spMkLst>
        </pc:spChg>
        <pc:spChg chg="add mod">
          <ac:chgData name="Malgioglio, Katherine" userId="S::katherine.malgioglio@uconn.edu::9fa33974-583d-4e0c-9460-2296c0f0b04a" providerId="AD" clId="Web-{50D017E5-4A48-42C8-AB87-C0DB2B26FD38}" dt="2023-09-14T17:45:07.158" v="22"/>
          <ac:spMkLst>
            <pc:docMk/>
            <pc:sldMk cId="4072416675" sldId="388"/>
            <ac:spMk id="5" creationId="{CA920B4B-4BFF-9F1F-5132-40095CA01CC2}"/>
          </ac:spMkLst>
        </pc:spChg>
        <pc:spChg chg="add mod">
          <ac:chgData name="Malgioglio, Katherine" userId="S::katherine.malgioglio@uconn.edu::9fa33974-583d-4e0c-9460-2296c0f0b04a" providerId="AD" clId="Web-{50D017E5-4A48-42C8-AB87-C0DB2B26FD38}" dt="2023-09-14T17:45:45.894" v="25" actId="14100"/>
          <ac:spMkLst>
            <pc:docMk/>
            <pc:sldMk cId="4072416675" sldId="388"/>
            <ac:spMk id="6" creationId="{4C8BB7AF-4F18-36B2-2D46-16EB53E0ED15}"/>
          </ac:spMkLst>
        </pc:spChg>
        <pc:spChg chg="add mod">
          <ac:chgData name="Malgioglio, Katherine" userId="S::katherine.malgioglio@uconn.edu::9fa33974-583d-4e0c-9460-2296c0f0b04a" providerId="AD" clId="Web-{50D017E5-4A48-42C8-AB87-C0DB2B26FD38}" dt="2023-09-14T17:46:06.863" v="27"/>
          <ac:spMkLst>
            <pc:docMk/>
            <pc:sldMk cId="4072416675" sldId="388"/>
            <ac:spMk id="9" creationId="{D9C5CAA6-5566-4B0B-6064-4FFF56D23151}"/>
          </ac:spMkLst>
        </pc:spChg>
        <pc:spChg chg="add">
          <ac:chgData name="Malgioglio, Katherine" userId="S::katherine.malgioglio@uconn.edu::9fa33974-583d-4e0c-9460-2296c0f0b04a" providerId="AD" clId="Web-{50D017E5-4A48-42C8-AB87-C0DB2B26FD38}" dt="2023-09-14T17:46:17.317" v="28"/>
          <ac:spMkLst>
            <pc:docMk/>
            <pc:sldMk cId="4072416675" sldId="388"/>
            <ac:spMk id="10" creationId="{54522BBA-D2D8-A932-379F-AE3410AF232F}"/>
          </ac:spMkLst>
        </pc:spChg>
        <pc:spChg chg="mod">
          <ac:chgData name="Malgioglio, Katherine" userId="S::katherine.malgioglio@uconn.edu::9fa33974-583d-4e0c-9460-2296c0f0b04a" providerId="AD" clId="Web-{50D017E5-4A48-42C8-AB87-C0DB2B26FD38}" dt="2023-09-14T17:42:29.419" v="3" actId="20577"/>
          <ac:spMkLst>
            <pc:docMk/>
            <pc:sldMk cId="4072416675" sldId="388"/>
            <ac:spMk id="12" creationId="{5FE9EE27-4DB4-BF4D-D8D5-2480948A09C9}"/>
          </ac:spMkLst>
        </pc:spChg>
        <pc:picChg chg="add mod modCrop">
          <ac:chgData name="Malgioglio, Katherine" userId="S::katherine.malgioglio@uconn.edu::9fa33974-583d-4e0c-9460-2296c0f0b04a" providerId="AD" clId="Web-{50D017E5-4A48-42C8-AB87-C0DB2B26FD38}" dt="2023-09-14T17:44:16.329" v="16" actId="1076"/>
          <ac:picMkLst>
            <pc:docMk/>
            <pc:sldMk cId="4072416675" sldId="388"/>
            <ac:picMk id="3" creationId="{D8F6F74C-AE40-89F9-A830-959438D1144F}"/>
          </ac:picMkLst>
        </pc:picChg>
        <pc:picChg chg="del">
          <ac:chgData name="Malgioglio, Katherine" userId="S::katherine.malgioglio@uconn.edu::9fa33974-583d-4e0c-9460-2296c0f0b04a" providerId="AD" clId="Web-{50D017E5-4A48-42C8-AB87-C0DB2B26FD38}" dt="2023-09-14T17:42:23.700" v="0"/>
          <ac:picMkLst>
            <pc:docMk/>
            <pc:sldMk cId="4072416675" sldId="388"/>
            <ac:picMk id="7" creationId="{E78ABFBC-C938-A343-5AAF-2371C9445C22}"/>
          </ac:picMkLst>
        </pc:picChg>
        <pc:picChg chg="del">
          <ac:chgData name="Malgioglio, Katherine" userId="S::katherine.malgioglio@uconn.edu::9fa33974-583d-4e0c-9460-2296c0f0b04a" providerId="AD" clId="Web-{50D017E5-4A48-42C8-AB87-C0DB2B26FD38}" dt="2023-09-14T17:42:25.107" v="1"/>
          <ac:picMkLst>
            <pc:docMk/>
            <pc:sldMk cId="4072416675" sldId="388"/>
            <ac:picMk id="8" creationId="{AFDF25F7-6D76-7EB9-F64C-2FAD1A0A17D4}"/>
          </ac:picMkLst>
        </pc:picChg>
      </pc:sldChg>
    </pc:docChg>
  </pc:docChgLst>
  <pc:docChgLst>
    <pc:chgData name="Malgioglio, Katherine" userId="S::katherine.malgioglio@uconn.edu::9fa33974-583d-4e0c-9460-2296c0f0b04a" providerId="AD" clId="Web-{B7CC3A1A-7031-4F26-ACE6-CEBCBADD48D4}"/>
    <pc:docChg chg="addSld delSld modSld sldOrd">
      <pc:chgData name="Malgioglio, Katherine" userId="S::katherine.malgioglio@uconn.edu::9fa33974-583d-4e0c-9460-2296c0f0b04a" providerId="AD" clId="Web-{B7CC3A1A-7031-4F26-ACE6-CEBCBADD48D4}" dt="2024-01-17T18:41:10.789" v="94" actId="20577"/>
      <pc:docMkLst>
        <pc:docMk/>
      </pc:docMkLst>
      <pc:sldChg chg="modSp">
        <pc:chgData name="Malgioglio, Katherine" userId="S::katherine.malgioglio@uconn.edu::9fa33974-583d-4e0c-9460-2296c0f0b04a" providerId="AD" clId="Web-{B7CC3A1A-7031-4F26-ACE6-CEBCBADD48D4}" dt="2024-01-17T18:35:43.139" v="28" actId="20577"/>
        <pc:sldMkLst>
          <pc:docMk/>
          <pc:sldMk cId="282177641" sldId="256"/>
        </pc:sldMkLst>
        <pc:spChg chg="mod">
          <ac:chgData name="Malgioglio, Katherine" userId="S::katherine.malgioglio@uconn.edu::9fa33974-583d-4e0c-9460-2296c0f0b04a" providerId="AD" clId="Web-{B7CC3A1A-7031-4F26-ACE6-CEBCBADD48D4}" dt="2024-01-17T18:35:29.780" v="17" actId="20577"/>
          <ac:spMkLst>
            <pc:docMk/>
            <pc:sldMk cId="282177641" sldId="256"/>
            <ac:spMk id="2" creationId="{00000000-0000-0000-0000-000000000000}"/>
          </ac:spMkLst>
        </pc:spChg>
        <pc:spChg chg="mod">
          <ac:chgData name="Malgioglio, Katherine" userId="S::katherine.malgioglio@uconn.edu::9fa33974-583d-4e0c-9460-2296c0f0b04a" providerId="AD" clId="Web-{B7CC3A1A-7031-4F26-ACE6-CEBCBADD48D4}" dt="2024-01-17T18:35:43.139" v="28" actId="20577"/>
          <ac:spMkLst>
            <pc:docMk/>
            <pc:sldMk cId="282177641" sldId="256"/>
            <ac:spMk id="3" creationId="{00000000-0000-0000-0000-000000000000}"/>
          </ac:spMkLst>
        </pc:spChg>
      </pc:sldChg>
      <pc:sldChg chg="modSp">
        <pc:chgData name="Malgioglio, Katherine" userId="S::katherine.malgioglio@uconn.edu::9fa33974-583d-4e0c-9460-2296c0f0b04a" providerId="AD" clId="Web-{B7CC3A1A-7031-4F26-ACE6-CEBCBADD48D4}" dt="2024-01-17T18:40:08.147" v="83" actId="20577"/>
        <pc:sldMkLst>
          <pc:docMk/>
          <pc:sldMk cId="91803869" sldId="339"/>
        </pc:sldMkLst>
        <pc:spChg chg="mod">
          <ac:chgData name="Malgioglio, Katherine" userId="S::katherine.malgioglio@uconn.edu::9fa33974-583d-4e0c-9460-2296c0f0b04a" providerId="AD" clId="Web-{B7CC3A1A-7031-4F26-ACE6-CEBCBADD48D4}" dt="2024-01-17T18:40:08.147" v="83" actId="20577"/>
          <ac:spMkLst>
            <pc:docMk/>
            <pc:sldMk cId="91803869" sldId="339"/>
            <ac:spMk id="2" creationId="{7287CA6D-4813-46B9-905E-AA37881CD739}"/>
          </ac:spMkLst>
        </pc:spChg>
        <pc:spChg chg="mod">
          <ac:chgData name="Malgioglio, Katherine" userId="S::katherine.malgioglio@uconn.edu::9fa33974-583d-4e0c-9460-2296c0f0b04a" providerId="AD" clId="Web-{B7CC3A1A-7031-4F26-ACE6-CEBCBADD48D4}" dt="2024-01-17T18:37:57.409" v="65" actId="20577"/>
          <ac:spMkLst>
            <pc:docMk/>
            <pc:sldMk cId="91803869" sldId="339"/>
            <ac:spMk id="3" creationId="{9318EE76-BA3B-457B-B2D1-F96646D7C86E}"/>
          </ac:spMkLst>
        </pc:spChg>
      </pc:sldChg>
      <pc:sldChg chg="ord">
        <pc:chgData name="Malgioglio, Katherine" userId="S::katherine.malgioglio@uconn.edu::9fa33974-583d-4e0c-9460-2296c0f0b04a" providerId="AD" clId="Web-{B7CC3A1A-7031-4F26-ACE6-CEBCBADD48D4}" dt="2024-01-17T18:39:01.754" v="80"/>
        <pc:sldMkLst>
          <pc:docMk/>
          <pc:sldMk cId="1313594700" sldId="354"/>
        </pc:sldMkLst>
      </pc:sldChg>
      <pc:sldChg chg="del">
        <pc:chgData name="Malgioglio, Katherine" userId="S::katherine.malgioglio@uconn.edu::9fa33974-583d-4e0c-9460-2296c0f0b04a" providerId="AD" clId="Web-{B7CC3A1A-7031-4F26-ACE6-CEBCBADD48D4}" dt="2024-01-17T18:36:32.516" v="37"/>
        <pc:sldMkLst>
          <pc:docMk/>
          <pc:sldMk cId="1665949623" sldId="358"/>
        </pc:sldMkLst>
      </pc:sldChg>
      <pc:sldChg chg="modSp">
        <pc:chgData name="Malgioglio, Katherine" userId="S::katherine.malgioglio@uconn.edu::9fa33974-583d-4e0c-9460-2296c0f0b04a" providerId="AD" clId="Web-{B7CC3A1A-7031-4F26-ACE6-CEBCBADD48D4}" dt="2024-01-17T18:40:27.194" v="84" actId="20577"/>
        <pc:sldMkLst>
          <pc:docMk/>
          <pc:sldMk cId="869239333" sldId="372"/>
        </pc:sldMkLst>
        <pc:spChg chg="mod">
          <ac:chgData name="Malgioglio, Katherine" userId="S::katherine.malgioglio@uconn.edu::9fa33974-583d-4e0c-9460-2296c0f0b04a" providerId="AD" clId="Web-{B7CC3A1A-7031-4F26-ACE6-CEBCBADD48D4}" dt="2024-01-17T18:40:27.194" v="84" actId="20577"/>
          <ac:spMkLst>
            <pc:docMk/>
            <pc:sldMk cId="869239333" sldId="372"/>
            <ac:spMk id="2" creationId="{B83434BF-F7F0-4378-E634-334A75615066}"/>
          </ac:spMkLst>
        </pc:spChg>
      </pc:sldChg>
      <pc:sldChg chg="del">
        <pc:chgData name="Malgioglio, Katherine" userId="S::katherine.malgioglio@uconn.edu::9fa33974-583d-4e0c-9460-2296c0f0b04a" providerId="AD" clId="Web-{B7CC3A1A-7031-4F26-ACE6-CEBCBADD48D4}" dt="2024-01-17T18:38:35.582" v="78"/>
        <pc:sldMkLst>
          <pc:docMk/>
          <pc:sldMk cId="263461941" sldId="374"/>
        </pc:sldMkLst>
      </pc:sldChg>
      <pc:sldChg chg="ord">
        <pc:chgData name="Malgioglio, Katherine" userId="S::katherine.malgioglio@uconn.edu::9fa33974-583d-4e0c-9460-2296c0f0b04a" providerId="AD" clId="Web-{B7CC3A1A-7031-4F26-ACE6-CEBCBADD48D4}" dt="2024-01-17T18:36:16.234" v="35"/>
        <pc:sldMkLst>
          <pc:docMk/>
          <pc:sldMk cId="317434927" sldId="375"/>
        </pc:sldMkLst>
      </pc:sldChg>
      <pc:sldChg chg="del">
        <pc:chgData name="Malgioglio, Katherine" userId="S::katherine.malgioglio@uconn.edu::9fa33974-583d-4e0c-9460-2296c0f0b04a" providerId="AD" clId="Web-{B7CC3A1A-7031-4F26-ACE6-CEBCBADD48D4}" dt="2024-01-17T18:38:32.629" v="77"/>
        <pc:sldMkLst>
          <pc:docMk/>
          <pc:sldMk cId="307498990" sldId="377"/>
        </pc:sldMkLst>
      </pc:sldChg>
      <pc:sldChg chg="del">
        <pc:chgData name="Malgioglio, Katherine" userId="S::katherine.malgioglio@uconn.edu::9fa33974-583d-4e0c-9460-2296c0f0b04a" providerId="AD" clId="Web-{B7CC3A1A-7031-4F26-ACE6-CEBCBADD48D4}" dt="2024-01-17T18:38:05.847" v="66"/>
        <pc:sldMkLst>
          <pc:docMk/>
          <pc:sldMk cId="3148763859" sldId="378"/>
        </pc:sldMkLst>
      </pc:sldChg>
      <pc:sldChg chg="del">
        <pc:chgData name="Malgioglio, Katherine" userId="S::katherine.malgioglio@uconn.edu::9fa33974-583d-4e0c-9460-2296c0f0b04a" providerId="AD" clId="Web-{B7CC3A1A-7031-4F26-ACE6-CEBCBADD48D4}" dt="2024-01-17T18:38:09.784" v="68"/>
        <pc:sldMkLst>
          <pc:docMk/>
          <pc:sldMk cId="3373871274" sldId="379"/>
        </pc:sldMkLst>
      </pc:sldChg>
      <pc:sldChg chg="del">
        <pc:chgData name="Malgioglio, Katherine" userId="S::katherine.malgioglio@uconn.edu::9fa33974-583d-4e0c-9460-2296c0f0b04a" providerId="AD" clId="Web-{B7CC3A1A-7031-4F26-ACE6-CEBCBADD48D4}" dt="2024-01-17T18:38:14.597" v="72"/>
        <pc:sldMkLst>
          <pc:docMk/>
          <pc:sldMk cId="1122469864" sldId="380"/>
        </pc:sldMkLst>
      </pc:sldChg>
      <pc:sldChg chg="del">
        <pc:chgData name="Malgioglio, Katherine" userId="S::katherine.malgioglio@uconn.edu::9fa33974-583d-4e0c-9460-2296c0f0b04a" providerId="AD" clId="Web-{B7CC3A1A-7031-4F26-ACE6-CEBCBADD48D4}" dt="2024-01-17T18:38:15.081" v="73"/>
        <pc:sldMkLst>
          <pc:docMk/>
          <pc:sldMk cId="2515200062" sldId="381"/>
        </pc:sldMkLst>
      </pc:sldChg>
      <pc:sldChg chg="del">
        <pc:chgData name="Malgioglio, Katherine" userId="S::katherine.malgioglio@uconn.edu::9fa33974-583d-4e0c-9460-2296c0f0b04a" providerId="AD" clId="Web-{B7CC3A1A-7031-4F26-ACE6-CEBCBADD48D4}" dt="2024-01-17T18:38:15.706" v="74"/>
        <pc:sldMkLst>
          <pc:docMk/>
          <pc:sldMk cId="17919320" sldId="382"/>
        </pc:sldMkLst>
      </pc:sldChg>
      <pc:sldChg chg="del">
        <pc:chgData name="Malgioglio, Katherine" userId="S::katherine.malgioglio@uconn.edu::9fa33974-583d-4e0c-9460-2296c0f0b04a" providerId="AD" clId="Web-{B7CC3A1A-7031-4F26-ACE6-CEBCBADD48D4}" dt="2024-01-17T18:38:10.534" v="69"/>
        <pc:sldMkLst>
          <pc:docMk/>
          <pc:sldMk cId="869820638" sldId="383"/>
        </pc:sldMkLst>
      </pc:sldChg>
      <pc:sldChg chg="del">
        <pc:chgData name="Malgioglio, Katherine" userId="S::katherine.malgioglio@uconn.edu::9fa33974-583d-4e0c-9460-2296c0f0b04a" providerId="AD" clId="Web-{B7CC3A1A-7031-4F26-ACE6-CEBCBADD48D4}" dt="2024-01-17T18:38:12.175" v="70"/>
        <pc:sldMkLst>
          <pc:docMk/>
          <pc:sldMk cId="1084867624" sldId="384"/>
        </pc:sldMkLst>
      </pc:sldChg>
      <pc:sldChg chg="del">
        <pc:chgData name="Malgioglio, Katherine" userId="S::katherine.malgioglio@uconn.edu::9fa33974-583d-4e0c-9460-2296c0f0b04a" providerId="AD" clId="Web-{B7CC3A1A-7031-4F26-ACE6-CEBCBADD48D4}" dt="2024-01-17T18:38:13.425" v="71"/>
        <pc:sldMkLst>
          <pc:docMk/>
          <pc:sldMk cId="2346758979" sldId="386"/>
        </pc:sldMkLst>
      </pc:sldChg>
      <pc:sldChg chg="del">
        <pc:chgData name="Malgioglio, Katherine" userId="S::katherine.malgioglio@uconn.edu::9fa33974-583d-4e0c-9460-2296c0f0b04a" providerId="AD" clId="Web-{B7CC3A1A-7031-4F26-ACE6-CEBCBADD48D4}" dt="2024-01-17T18:38:17.113" v="76"/>
        <pc:sldMkLst>
          <pc:docMk/>
          <pc:sldMk cId="1089166211" sldId="387"/>
        </pc:sldMkLst>
      </pc:sldChg>
      <pc:sldChg chg="del">
        <pc:chgData name="Malgioglio, Katherine" userId="S::katherine.malgioglio@uconn.edu::9fa33974-583d-4e0c-9460-2296c0f0b04a" providerId="AD" clId="Web-{B7CC3A1A-7031-4F26-ACE6-CEBCBADD48D4}" dt="2024-01-17T18:38:16.175" v="75"/>
        <pc:sldMkLst>
          <pc:docMk/>
          <pc:sldMk cId="4072416675" sldId="388"/>
        </pc:sldMkLst>
      </pc:sldChg>
      <pc:sldChg chg="del">
        <pc:chgData name="Malgioglio, Katherine" userId="S::katherine.malgioglio@uconn.edu::9fa33974-583d-4e0c-9460-2296c0f0b04a" providerId="AD" clId="Web-{B7CC3A1A-7031-4F26-ACE6-CEBCBADD48D4}" dt="2024-01-17T18:38:47.270" v="79"/>
        <pc:sldMkLst>
          <pc:docMk/>
          <pc:sldMk cId="2256812592" sldId="389"/>
        </pc:sldMkLst>
      </pc:sldChg>
      <pc:sldChg chg="ord">
        <pc:chgData name="Malgioglio, Katherine" userId="S::katherine.malgioglio@uconn.edu::9fa33974-583d-4e0c-9460-2296c0f0b04a" providerId="AD" clId="Web-{B7CC3A1A-7031-4F26-ACE6-CEBCBADD48D4}" dt="2024-01-17T18:36:21.656" v="36"/>
        <pc:sldMkLst>
          <pc:docMk/>
          <pc:sldMk cId="3041760786" sldId="395"/>
        </pc:sldMkLst>
      </pc:sldChg>
      <pc:sldChg chg="modSp add ord replId">
        <pc:chgData name="Malgioglio, Katherine" userId="S::katherine.malgioglio@uconn.edu::9fa33974-583d-4e0c-9460-2296c0f0b04a" providerId="AD" clId="Web-{B7CC3A1A-7031-4F26-ACE6-CEBCBADD48D4}" dt="2024-01-17T18:41:10.789" v="94" actId="20577"/>
        <pc:sldMkLst>
          <pc:docMk/>
          <pc:sldMk cId="2138031154" sldId="396"/>
        </pc:sldMkLst>
        <pc:spChg chg="mod">
          <ac:chgData name="Malgioglio, Katherine" userId="S::katherine.malgioglio@uconn.edu::9fa33974-583d-4e0c-9460-2296c0f0b04a" providerId="AD" clId="Web-{B7CC3A1A-7031-4F26-ACE6-CEBCBADD48D4}" dt="2024-01-17T18:41:10.789" v="94" actId="20577"/>
          <ac:spMkLst>
            <pc:docMk/>
            <pc:sldMk cId="2138031154" sldId="396"/>
            <ac:spMk id="2" creationId="{17188974-97DF-90A7-8FFB-1586E16A19DD}"/>
          </ac:spMkLst>
        </pc:spChg>
      </pc:sldChg>
      <pc:sldChg chg="del">
        <pc:chgData name="Malgioglio, Katherine" userId="S::katherine.malgioglio@uconn.edu::9fa33974-583d-4e0c-9460-2296c0f0b04a" providerId="AD" clId="Web-{B7CC3A1A-7031-4F26-ACE6-CEBCBADD48D4}" dt="2024-01-17T18:38:06.690" v="67"/>
        <pc:sldMkLst>
          <pc:docMk/>
          <pc:sldMk cId="3762424497" sldId="396"/>
        </pc:sldMkLst>
      </pc:sldChg>
    </pc:docChg>
  </pc:docChgLst>
  <pc:docChgLst>
    <pc:chgData name="Malgioglio, Katherine" userId="S::katherine.malgioglio@uconn.edu::9fa33974-583d-4e0c-9460-2296c0f0b04a" providerId="AD" clId="Web-{F0D646D0-DB58-4BF5-856F-F968F90E1623}"/>
    <pc:docChg chg="modSld">
      <pc:chgData name="Malgioglio, Katherine" userId="S::katherine.malgioglio@uconn.edu::9fa33974-583d-4e0c-9460-2296c0f0b04a" providerId="AD" clId="Web-{F0D646D0-DB58-4BF5-856F-F968F90E1623}" dt="2023-09-13T17:45:27.747" v="38"/>
      <pc:docMkLst>
        <pc:docMk/>
      </pc:docMkLst>
      <pc:sldChg chg="modSp">
        <pc:chgData name="Malgioglio, Katherine" userId="S::katherine.malgioglio@uconn.edu::9fa33974-583d-4e0c-9460-2296c0f0b04a" providerId="AD" clId="Web-{F0D646D0-DB58-4BF5-856F-F968F90E1623}" dt="2023-09-13T17:28:19.783" v="32" actId="20577"/>
        <pc:sldMkLst>
          <pc:docMk/>
          <pc:sldMk cId="263461941" sldId="374"/>
        </pc:sldMkLst>
        <pc:spChg chg="mod">
          <ac:chgData name="Malgioglio, Katherine" userId="S::katherine.malgioglio@uconn.edu::9fa33974-583d-4e0c-9460-2296c0f0b04a" providerId="AD" clId="Web-{F0D646D0-DB58-4BF5-856F-F968F90E1623}" dt="2023-09-13T17:28:19.783" v="32" actId="20577"/>
          <ac:spMkLst>
            <pc:docMk/>
            <pc:sldMk cId="263461941" sldId="374"/>
            <ac:spMk id="2" creationId="{41B9A808-BBDD-9D4D-70EC-8D94A1F371EE}"/>
          </ac:spMkLst>
        </pc:spChg>
      </pc:sldChg>
      <pc:sldChg chg="addSp delSp modSp">
        <pc:chgData name="Malgioglio, Katherine" userId="S::katherine.malgioglio@uconn.edu::9fa33974-583d-4e0c-9460-2296c0f0b04a" providerId="AD" clId="Web-{F0D646D0-DB58-4BF5-856F-F968F90E1623}" dt="2023-09-13T17:45:27.747" v="38"/>
        <pc:sldMkLst>
          <pc:docMk/>
          <pc:sldMk cId="4072416675" sldId="388"/>
        </pc:sldMkLst>
        <pc:spChg chg="add del mod">
          <ac:chgData name="Malgioglio, Katherine" userId="S::katherine.malgioglio@uconn.edu::9fa33974-583d-4e0c-9460-2296c0f0b04a" providerId="AD" clId="Web-{F0D646D0-DB58-4BF5-856F-F968F90E1623}" dt="2023-09-13T17:45:23.606" v="37"/>
          <ac:spMkLst>
            <pc:docMk/>
            <pc:sldMk cId="4072416675" sldId="388"/>
            <ac:spMk id="4" creationId="{682EE282-F341-0C51-2C05-5990AFEBBFF3}"/>
          </ac:spMkLst>
        </pc:spChg>
        <pc:spChg chg="del mod">
          <ac:chgData name="Malgioglio, Katherine" userId="S::katherine.malgioglio@uconn.edu::9fa33974-583d-4e0c-9460-2296c0f0b04a" providerId="AD" clId="Web-{F0D646D0-DB58-4BF5-856F-F968F90E1623}" dt="2023-09-13T17:45:14.543" v="35"/>
          <ac:spMkLst>
            <pc:docMk/>
            <pc:sldMk cId="4072416675" sldId="388"/>
            <ac:spMk id="13" creationId="{5BC1D51F-23B5-4816-2A42-B0DD4028E72D}"/>
          </ac:spMkLst>
        </pc:spChg>
        <pc:spChg chg="del">
          <ac:chgData name="Malgioglio, Katherine" userId="S::katherine.malgioglio@uconn.edu::9fa33974-583d-4e0c-9460-2296c0f0b04a" providerId="AD" clId="Web-{F0D646D0-DB58-4BF5-856F-F968F90E1623}" dt="2023-09-13T17:45:27.747" v="38"/>
          <ac:spMkLst>
            <pc:docMk/>
            <pc:sldMk cId="4072416675" sldId="388"/>
            <ac:spMk id="14" creationId="{D4C4E9E1-4700-8CE3-5E33-5962118B9928}"/>
          </ac:spMkLst>
        </pc:spChg>
        <pc:picChg chg="del">
          <ac:chgData name="Malgioglio, Katherine" userId="S::katherine.malgioglio@uconn.edu::9fa33974-583d-4e0c-9460-2296c0f0b04a" providerId="AD" clId="Web-{F0D646D0-DB58-4BF5-856F-F968F90E1623}" dt="2023-09-13T17:45:17.637" v="36"/>
          <ac:picMkLst>
            <pc:docMk/>
            <pc:sldMk cId="4072416675" sldId="388"/>
            <ac:picMk id="5" creationId="{B2F72F02-F923-D755-EEA3-C61486D5A35B}"/>
          </ac:picMkLst>
        </pc:picChg>
        <pc:picChg chg="del">
          <ac:chgData name="Malgioglio, Katherine" userId="S::katherine.malgioglio@uconn.edu::9fa33974-583d-4e0c-9460-2296c0f0b04a" providerId="AD" clId="Web-{F0D646D0-DB58-4BF5-856F-F968F90E1623}" dt="2023-09-13T17:45:09.653" v="33"/>
          <ac:picMkLst>
            <pc:docMk/>
            <pc:sldMk cId="4072416675" sldId="388"/>
            <ac:picMk id="10" creationId="{6DC71B0F-8414-8D28-479C-F00E22ECC640}"/>
          </ac:picMkLst>
        </pc:picChg>
      </pc:sldChg>
    </pc:docChg>
  </pc:docChgLst>
</pc:chgInfo>
</file>

<file path=ppt/comments/modernComment_100_10D1B069.xml><?xml version="1.0" encoding="utf-8"?>
<p188:cmLst xmlns:a="http://schemas.openxmlformats.org/drawingml/2006/main" xmlns:r="http://schemas.openxmlformats.org/officeDocument/2006/relationships" xmlns:p188="http://schemas.microsoft.com/office/powerpoint/2018/8/main">
  <p188:cm id="{3E2A4E9E-6052-454E-94C9-C4770279D700}" authorId="{F369E0BB-B813-BE33-1BF9-8857E6C6D76E}" status="resolved" created="2023-09-13T17:21:22.083" complete="100000">
    <pc:sldMkLst xmlns:pc="http://schemas.microsoft.com/office/powerpoint/2013/main/command">
      <pc:docMk/>
      <pc:sldMk cId="282177641" sldId="256"/>
    </pc:sldMkLst>
    <p188:txBody>
      <a:bodyPr/>
      <a:lstStyle/>
      <a:p>
        <a:r>
          <a:rPr lang="en-US"/>
          <a:t>add UConn TAB logo to front page</a:t>
        </a:r>
      </a:p>
    </p188:txBody>
  </p188:cm>
</p188:cmLst>
</file>

<file path=ppt/comments/modernComment_18D_27E40888.xml><?xml version="1.0" encoding="utf-8"?>
<p188:cmLst xmlns:a="http://schemas.openxmlformats.org/drawingml/2006/main" xmlns:r="http://schemas.openxmlformats.org/officeDocument/2006/relationships" xmlns:p188="http://schemas.microsoft.com/office/powerpoint/2018/8/main">
  <p188:cm id="{EA42DB74-24FE-4B1C-8670-649CB56E08BA}" authorId="{F369E0BB-B813-BE33-1BF9-8857E6C6D76E}" status="resolved" created="2023-09-13T17:21:22.083">
    <pc:sldMkLst xmlns:pc="http://schemas.microsoft.com/office/powerpoint/2013/main/command">
      <pc:docMk/>
      <pc:sldMk cId="282177641" sldId="256"/>
    </pc:sldMkLst>
    <p188:txBody>
      <a:bodyPr/>
      <a:lstStyle/>
      <a:p>
        <a:r>
          <a:rPr lang="en-US"/>
          <a:t>add UConn TAB logo to front page</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3D97BF-3E8A-4550-8875-94D867A78089}" type="doc">
      <dgm:prSet loTypeId="urn:microsoft.com/office/officeart/2011/layout/HexagonRadial" loCatId="cycle" qsTypeId="urn:microsoft.com/office/officeart/2005/8/quickstyle/simple1" qsCatId="simple" csTypeId="urn:microsoft.com/office/officeart/2005/8/colors/colorful2" csCatId="colorful" phldr="1"/>
      <dgm:spPr/>
      <dgm:t>
        <a:bodyPr/>
        <a:lstStyle/>
        <a:p>
          <a:endParaRPr lang="en-US"/>
        </a:p>
      </dgm:t>
    </dgm:pt>
    <dgm:pt modelId="{847BD7DC-82BD-4DE7-9F0D-CD13BAD98086}">
      <dgm:prSet phldrT="[Text]" custT="1"/>
      <dgm:spPr/>
      <dgm:t>
        <a:bodyPr/>
        <a:lstStyle/>
        <a:p>
          <a:r>
            <a:rPr lang="en-US" sz="2400" b="1" dirty="0">
              <a:latin typeface="Calibri Light" panose="020F0302020204030204" pitchFamily="34" charset="0"/>
              <a:ea typeface="Calibri Light" panose="020F0302020204030204" pitchFamily="34" charset="0"/>
              <a:cs typeface="Calibri Light" panose="020F0302020204030204" pitchFamily="34" charset="0"/>
            </a:rPr>
            <a:t>Meaningful Community Engagement</a:t>
          </a:r>
        </a:p>
      </dgm:t>
    </dgm:pt>
    <dgm:pt modelId="{188753FC-B86E-4629-9D78-160823D3C0AB}" type="parTrans" cxnId="{1B4A4EAF-DD1A-4175-834E-EC2E7894272A}">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7EAE1B5A-21E3-4C90-B939-700527BBA3E1}" type="sibTrans" cxnId="{1B4A4EAF-DD1A-4175-834E-EC2E7894272A}">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E3A9D8B4-3C32-4CC6-A037-F7B1697BD827}">
      <dgm:prSet phldrT="[Text]"/>
      <dgm:spPr/>
      <dgm: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Building</a:t>
          </a:r>
          <a:r>
            <a:rPr lang="en-US" baseline="0" dirty="0">
              <a:latin typeface="Calibri Light" panose="020F0302020204030204" pitchFamily="34" charset="0"/>
              <a:ea typeface="Calibri Light" panose="020F0302020204030204" pitchFamily="34" charset="0"/>
              <a:cs typeface="Calibri Light" panose="020F0302020204030204" pitchFamily="34" charset="0"/>
            </a:rPr>
            <a:t> trust and power in communities</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dgm:t>
    </dgm:pt>
    <dgm:pt modelId="{DFF83FC6-34D4-4FD2-AC0A-EC9F88336A29}" type="parTrans" cxnId="{0284A064-B397-4716-AC57-3F56C2730661}">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606D1C5D-EE80-41C5-AF2B-AF8F6A2B6FE0}" type="sibTrans" cxnId="{0284A064-B397-4716-AC57-3F56C2730661}">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5B0B8A50-DBAE-41B6-8B12-719521273870}">
      <dgm:prSet phldrT="[Text]"/>
      <dgm:spPr/>
      <dgm:t>
        <a:bodyPr/>
        <a:lstStyle/>
        <a:p>
          <a:r>
            <a:rPr lang="en-US">
              <a:latin typeface="Calibri Light" panose="020F0302020204030204" pitchFamily="34" charset="0"/>
              <a:ea typeface="Calibri Light" panose="020F0302020204030204" pitchFamily="34" charset="0"/>
              <a:cs typeface="Calibri Light" panose="020F0302020204030204" pitchFamily="34" charset="0"/>
            </a:rPr>
            <a:t>Active, empathetic listening</a:t>
          </a:r>
        </a:p>
      </dgm:t>
    </dgm:pt>
    <dgm:pt modelId="{F57875CB-AF3E-41B4-8B4C-457FC23B7D1A}" type="parTrans" cxnId="{17437AEE-A34A-415F-803C-74D48F42B097}">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CF12F850-3CE7-4764-98FA-10FFA27CDC59}" type="sibTrans" cxnId="{17437AEE-A34A-415F-803C-74D48F42B097}">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30A559E9-9891-4C68-90C7-43E07A6821AD}">
      <dgm:prSet phldrT="[Text]"/>
      <dgm:spPr/>
      <dgm:t>
        <a:bodyPr/>
        <a:lstStyle/>
        <a:p>
          <a:r>
            <a:rPr lang="en-US">
              <a:latin typeface="Calibri Light" panose="020F0302020204030204" pitchFamily="34" charset="0"/>
              <a:ea typeface="Calibri Light" panose="020F0302020204030204" pitchFamily="34" charset="0"/>
              <a:cs typeface="Calibri Light" panose="020F0302020204030204" pitchFamily="34" charset="0"/>
            </a:rPr>
            <a:t>Information sharing &amp; transparency</a:t>
          </a:r>
        </a:p>
      </dgm:t>
    </dgm:pt>
    <dgm:pt modelId="{CC2079EB-CEA7-4112-994F-08E8B03E1273}" type="sibTrans" cxnId="{F187BAC8-CF2E-4472-8CCC-FDE1211E5710}">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194FAC94-07A8-447E-8AFA-ACDF3E815691}" type="parTrans" cxnId="{F187BAC8-CF2E-4472-8CCC-FDE1211E5710}">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2BDE391B-F66A-4E33-8083-162B141D48E6}">
      <dgm:prSet phldrT="[Text]"/>
      <dgm:spPr/>
      <dgm:t>
        <a:bodyPr/>
        <a:lstStyle/>
        <a:p>
          <a:r>
            <a:rPr lang="en-US">
              <a:latin typeface="Calibri Light" panose="020F0302020204030204" pitchFamily="34" charset="0"/>
              <a:ea typeface="Calibri Light" panose="020F0302020204030204" pitchFamily="34" charset="0"/>
              <a:cs typeface="Calibri Light" panose="020F0302020204030204" pitchFamily="34" charset="0"/>
            </a:rPr>
            <a:t>Meeting people where they are</a:t>
          </a:r>
        </a:p>
      </dgm:t>
    </dgm:pt>
    <dgm:pt modelId="{07A759D3-56D6-4E3C-891F-86D7A0364241}" type="parTrans" cxnId="{3F41731D-4551-4322-80FB-5895040237C6}">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02904573-8DBB-4CB4-8E60-D366E4C8DDA4}" type="sibTrans" cxnId="{3F41731D-4551-4322-80FB-5895040237C6}">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A187194E-E365-459C-9BEE-A45A5D700B8A}">
      <dgm:prSet phldrT="[Text]"/>
      <dgm:spPr/>
      <dgm:t>
        <a:bodyPr/>
        <a:lstStyle/>
        <a:p>
          <a:pPr rtl="0"/>
          <a:r>
            <a:rPr lang="en-US">
              <a:latin typeface="Calibri Light" panose="020F0302020204030204" pitchFamily="34" charset="0"/>
              <a:ea typeface="Calibri Light" panose="020F0302020204030204" pitchFamily="34" charset="0"/>
              <a:cs typeface="Calibri Light" panose="020F0302020204030204" pitchFamily="34" charset="0"/>
            </a:rPr>
            <a:t>Plain Language</a:t>
          </a:r>
        </a:p>
      </dgm:t>
    </dgm:pt>
    <dgm:pt modelId="{56E669C4-DD3E-46F3-AA9B-8CFD219A0EEF}" type="parTrans" cxnId="{98C84798-51DB-4E11-959B-FF2DFA7C274F}">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5A1F2ED3-692E-4758-A453-00DB6ABA79D5}" type="sibTrans" cxnId="{98C84798-51DB-4E11-959B-FF2DFA7C274F}">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0102E498-4473-4916-A82A-0F7EE039234C}">
      <dgm:prSet phldr="0"/>
      <dgm:spPr>
        <a:solidFill>
          <a:schemeClr val="accent3">
            <a:lumMod val="75000"/>
          </a:schemeClr>
        </a:solidFill>
      </dgm:spPr>
      <dgm:t>
        <a:bodyPr/>
        <a:lstStyle/>
        <a:p>
          <a:pPr rtl="0"/>
          <a:r>
            <a:rPr lang="en-US">
              <a:latin typeface="Calibri Light" panose="020F0302020204030204" pitchFamily="34" charset="0"/>
              <a:ea typeface="Calibri Light" panose="020F0302020204030204" pitchFamily="34" charset="0"/>
              <a:cs typeface="Calibri Light" panose="020F0302020204030204" pitchFamily="34" charset="0"/>
            </a:rPr>
            <a:t>Authentic connections and partnerships</a:t>
          </a:r>
        </a:p>
      </dgm:t>
    </dgm:pt>
    <dgm:pt modelId="{E80DA027-FDE3-4284-992B-E67A8F0AE256}" type="parTrans" cxnId="{982BD54E-5D04-4672-8CB2-1B625BD6E7F6}">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5B12D3A0-DF57-43A0-ADA5-354AB6F8AD1C}" type="sibTrans" cxnId="{982BD54E-5D04-4672-8CB2-1B625BD6E7F6}">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505255E7-7C3B-42AE-AE13-BC2B0C2FEB45}" type="pres">
      <dgm:prSet presAssocID="{E73D97BF-3E8A-4550-8875-94D867A78089}" presName="Name0" presStyleCnt="0">
        <dgm:presLayoutVars>
          <dgm:chMax val="1"/>
          <dgm:chPref val="1"/>
          <dgm:dir/>
          <dgm:animOne val="branch"/>
          <dgm:animLvl val="lvl"/>
        </dgm:presLayoutVars>
      </dgm:prSet>
      <dgm:spPr/>
    </dgm:pt>
    <dgm:pt modelId="{0BDC0766-5DAE-41CB-9413-F9355869EF48}" type="pres">
      <dgm:prSet presAssocID="{847BD7DC-82BD-4DE7-9F0D-CD13BAD98086}" presName="Parent" presStyleLbl="node0" presStyleIdx="0" presStyleCnt="1">
        <dgm:presLayoutVars>
          <dgm:chMax val="6"/>
          <dgm:chPref val="6"/>
        </dgm:presLayoutVars>
      </dgm:prSet>
      <dgm:spPr/>
    </dgm:pt>
    <dgm:pt modelId="{D385E96E-F273-4AA5-954F-F78130399773}" type="pres">
      <dgm:prSet presAssocID="{E3A9D8B4-3C32-4CC6-A037-F7B1697BD827}" presName="Accent1" presStyleCnt="0"/>
      <dgm:spPr/>
    </dgm:pt>
    <dgm:pt modelId="{23479C07-0B90-4568-BB44-6686409128C5}" type="pres">
      <dgm:prSet presAssocID="{E3A9D8B4-3C32-4CC6-A037-F7B1697BD827}" presName="Accent" presStyleLbl="bgShp" presStyleIdx="0" presStyleCnt="6"/>
      <dgm:spPr/>
    </dgm:pt>
    <dgm:pt modelId="{202431F8-9175-431A-A748-C8CB4AE8AD42}" type="pres">
      <dgm:prSet presAssocID="{E3A9D8B4-3C32-4CC6-A037-F7B1697BD827}" presName="Child1" presStyleLbl="node1" presStyleIdx="0" presStyleCnt="6">
        <dgm:presLayoutVars>
          <dgm:chMax val="0"/>
          <dgm:chPref val="0"/>
          <dgm:bulletEnabled val="1"/>
        </dgm:presLayoutVars>
      </dgm:prSet>
      <dgm:spPr/>
    </dgm:pt>
    <dgm:pt modelId="{D75BA77A-1499-4780-86FE-E5A8489E3A27}" type="pres">
      <dgm:prSet presAssocID="{A187194E-E365-459C-9BEE-A45A5D700B8A}" presName="Accent2" presStyleCnt="0"/>
      <dgm:spPr/>
    </dgm:pt>
    <dgm:pt modelId="{0CD01DC1-1DBC-4735-84D7-74995EE508A2}" type="pres">
      <dgm:prSet presAssocID="{A187194E-E365-459C-9BEE-A45A5D700B8A}" presName="Accent" presStyleLbl="bgShp" presStyleIdx="1" presStyleCnt="6"/>
      <dgm:spPr/>
    </dgm:pt>
    <dgm:pt modelId="{701B329E-4BA1-4E9E-827B-6C660351B1C0}" type="pres">
      <dgm:prSet presAssocID="{A187194E-E365-459C-9BEE-A45A5D700B8A}" presName="Child2" presStyleLbl="node1" presStyleIdx="1" presStyleCnt="6">
        <dgm:presLayoutVars>
          <dgm:chMax val="0"/>
          <dgm:chPref val="0"/>
          <dgm:bulletEnabled val="1"/>
        </dgm:presLayoutVars>
      </dgm:prSet>
      <dgm:spPr/>
    </dgm:pt>
    <dgm:pt modelId="{DD35BF05-A5AA-44CD-8303-D91E1ADDD358}" type="pres">
      <dgm:prSet presAssocID="{30A559E9-9891-4C68-90C7-43E07A6821AD}" presName="Accent3" presStyleCnt="0"/>
      <dgm:spPr/>
    </dgm:pt>
    <dgm:pt modelId="{A125C282-951E-4B7A-8F13-C69131FD9A40}" type="pres">
      <dgm:prSet presAssocID="{30A559E9-9891-4C68-90C7-43E07A6821AD}" presName="Accent" presStyleLbl="bgShp" presStyleIdx="2" presStyleCnt="6"/>
      <dgm:spPr/>
    </dgm:pt>
    <dgm:pt modelId="{2F010175-7754-4031-9102-E1AF5B3026FD}" type="pres">
      <dgm:prSet presAssocID="{30A559E9-9891-4C68-90C7-43E07A6821AD}" presName="Child3" presStyleLbl="node1" presStyleIdx="2" presStyleCnt="6">
        <dgm:presLayoutVars>
          <dgm:chMax val="0"/>
          <dgm:chPref val="0"/>
          <dgm:bulletEnabled val="1"/>
        </dgm:presLayoutVars>
      </dgm:prSet>
      <dgm:spPr/>
    </dgm:pt>
    <dgm:pt modelId="{BCC44C04-F3FE-4863-B26D-E9F76DD65822}" type="pres">
      <dgm:prSet presAssocID="{5B0B8A50-DBAE-41B6-8B12-719521273870}" presName="Accent4" presStyleCnt="0"/>
      <dgm:spPr/>
    </dgm:pt>
    <dgm:pt modelId="{3B0F62D4-3E4D-482A-81A1-3813DD2086A9}" type="pres">
      <dgm:prSet presAssocID="{5B0B8A50-DBAE-41B6-8B12-719521273870}" presName="Accent" presStyleLbl="bgShp" presStyleIdx="3" presStyleCnt="6"/>
      <dgm:spPr/>
    </dgm:pt>
    <dgm:pt modelId="{070576AD-9081-48BA-B250-CD8225C8E272}" type="pres">
      <dgm:prSet presAssocID="{5B0B8A50-DBAE-41B6-8B12-719521273870}" presName="Child4" presStyleLbl="node1" presStyleIdx="3" presStyleCnt="6">
        <dgm:presLayoutVars>
          <dgm:chMax val="0"/>
          <dgm:chPref val="0"/>
          <dgm:bulletEnabled val="1"/>
        </dgm:presLayoutVars>
      </dgm:prSet>
      <dgm:spPr/>
    </dgm:pt>
    <dgm:pt modelId="{E84EC828-7DB7-4703-9857-967919A60DBA}" type="pres">
      <dgm:prSet presAssocID="{2BDE391B-F66A-4E33-8083-162B141D48E6}" presName="Accent5" presStyleCnt="0"/>
      <dgm:spPr/>
    </dgm:pt>
    <dgm:pt modelId="{463F69FF-4D91-4BCF-8573-496876018860}" type="pres">
      <dgm:prSet presAssocID="{2BDE391B-F66A-4E33-8083-162B141D48E6}" presName="Accent" presStyleLbl="bgShp" presStyleIdx="4" presStyleCnt="6"/>
      <dgm:spPr/>
    </dgm:pt>
    <dgm:pt modelId="{D81A60ED-490B-4F23-AFF1-222C24DE58B6}" type="pres">
      <dgm:prSet presAssocID="{2BDE391B-F66A-4E33-8083-162B141D48E6}" presName="Child5" presStyleLbl="node1" presStyleIdx="4" presStyleCnt="6">
        <dgm:presLayoutVars>
          <dgm:chMax val="0"/>
          <dgm:chPref val="0"/>
          <dgm:bulletEnabled val="1"/>
        </dgm:presLayoutVars>
      </dgm:prSet>
      <dgm:spPr/>
    </dgm:pt>
    <dgm:pt modelId="{407B2660-4844-4113-80B7-96FD1AF6D48B}" type="pres">
      <dgm:prSet presAssocID="{0102E498-4473-4916-A82A-0F7EE039234C}" presName="Accent6" presStyleCnt="0"/>
      <dgm:spPr/>
    </dgm:pt>
    <dgm:pt modelId="{CA500332-46DE-4798-B210-EECF3D191F1E}" type="pres">
      <dgm:prSet presAssocID="{0102E498-4473-4916-A82A-0F7EE039234C}" presName="Accent" presStyleLbl="bgShp" presStyleIdx="5" presStyleCnt="6"/>
      <dgm:spPr/>
    </dgm:pt>
    <dgm:pt modelId="{E89064AC-DCEF-4540-8670-149D8B6C4022}" type="pres">
      <dgm:prSet presAssocID="{0102E498-4473-4916-A82A-0F7EE039234C}" presName="Child6" presStyleLbl="node1" presStyleIdx="5" presStyleCnt="6">
        <dgm:presLayoutVars>
          <dgm:chMax val="0"/>
          <dgm:chPref val="0"/>
          <dgm:bulletEnabled val="1"/>
        </dgm:presLayoutVars>
      </dgm:prSet>
      <dgm:spPr/>
    </dgm:pt>
  </dgm:ptLst>
  <dgm:cxnLst>
    <dgm:cxn modelId="{0E8C9A04-4E41-4062-9EF8-400BEC23DA12}" type="presOf" srcId="{A187194E-E365-459C-9BEE-A45A5D700B8A}" destId="{701B329E-4BA1-4E9E-827B-6C660351B1C0}" srcOrd="0" destOrd="0" presId="urn:microsoft.com/office/officeart/2011/layout/HexagonRadial"/>
    <dgm:cxn modelId="{3F41731D-4551-4322-80FB-5895040237C6}" srcId="{847BD7DC-82BD-4DE7-9F0D-CD13BAD98086}" destId="{2BDE391B-F66A-4E33-8083-162B141D48E6}" srcOrd="4" destOrd="0" parTransId="{07A759D3-56D6-4E3C-891F-86D7A0364241}" sibTransId="{02904573-8DBB-4CB4-8E60-D366E4C8DDA4}"/>
    <dgm:cxn modelId="{F905E732-DE9D-4220-B307-F93D5107C0F2}" type="presOf" srcId="{5B0B8A50-DBAE-41B6-8B12-719521273870}" destId="{070576AD-9081-48BA-B250-CD8225C8E272}" srcOrd="0" destOrd="0" presId="urn:microsoft.com/office/officeart/2011/layout/HexagonRadial"/>
    <dgm:cxn modelId="{0284A064-B397-4716-AC57-3F56C2730661}" srcId="{847BD7DC-82BD-4DE7-9F0D-CD13BAD98086}" destId="{E3A9D8B4-3C32-4CC6-A037-F7B1697BD827}" srcOrd="0" destOrd="0" parTransId="{DFF83FC6-34D4-4FD2-AC0A-EC9F88336A29}" sibTransId="{606D1C5D-EE80-41C5-AF2B-AF8F6A2B6FE0}"/>
    <dgm:cxn modelId="{33A93867-C587-4FBE-B72C-B20654E43901}" type="presOf" srcId="{2BDE391B-F66A-4E33-8083-162B141D48E6}" destId="{D81A60ED-490B-4F23-AFF1-222C24DE58B6}" srcOrd="0" destOrd="0" presId="urn:microsoft.com/office/officeart/2011/layout/HexagonRadial"/>
    <dgm:cxn modelId="{982BD54E-5D04-4672-8CB2-1B625BD6E7F6}" srcId="{847BD7DC-82BD-4DE7-9F0D-CD13BAD98086}" destId="{0102E498-4473-4916-A82A-0F7EE039234C}" srcOrd="5" destOrd="0" parTransId="{E80DA027-FDE3-4284-992B-E67A8F0AE256}" sibTransId="{5B12D3A0-DF57-43A0-ADA5-354AB6F8AD1C}"/>
    <dgm:cxn modelId="{9DBE1575-8E2A-4BAF-B6F0-3CEA9CF44733}" type="presOf" srcId="{E3A9D8B4-3C32-4CC6-A037-F7B1697BD827}" destId="{202431F8-9175-431A-A748-C8CB4AE8AD42}" srcOrd="0" destOrd="0" presId="urn:microsoft.com/office/officeart/2011/layout/HexagonRadial"/>
    <dgm:cxn modelId="{663A5979-C033-483E-85E7-B4873E15C7BB}" type="presOf" srcId="{E73D97BF-3E8A-4550-8875-94D867A78089}" destId="{505255E7-7C3B-42AE-AE13-BC2B0C2FEB45}" srcOrd="0" destOrd="0" presId="urn:microsoft.com/office/officeart/2011/layout/HexagonRadial"/>
    <dgm:cxn modelId="{5A4D967B-CFD4-479F-9FD8-790BDDCD90EE}" type="presOf" srcId="{30A559E9-9891-4C68-90C7-43E07A6821AD}" destId="{2F010175-7754-4031-9102-E1AF5B3026FD}" srcOrd="0" destOrd="0" presId="urn:microsoft.com/office/officeart/2011/layout/HexagonRadial"/>
    <dgm:cxn modelId="{CB69F77E-D00D-4560-B00E-021BE76CA85A}" type="presOf" srcId="{847BD7DC-82BD-4DE7-9F0D-CD13BAD98086}" destId="{0BDC0766-5DAE-41CB-9413-F9355869EF48}" srcOrd="0" destOrd="0" presId="urn:microsoft.com/office/officeart/2011/layout/HexagonRadial"/>
    <dgm:cxn modelId="{98C84798-51DB-4E11-959B-FF2DFA7C274F}" srcId="{847BD7DC-82BD-4DE7-9F0D-CD13BAD98086}" destId="{A187194E-E365-459C-9BEE-A45A5D700B8A}" srcOrd="1" destOrd="0" parTransId="{56E669C4-DD3E-46F3-AA9B-8CFD219A0EEF}" sibTransId="{5A1F2ED3-692E-4758-A453-00DB6ABA79D5}"/>
    <dgm:cxn modelId="{1B4A4EAF-DD1A-4175-834E-EC2E7894272A}" srcId="{E73D97BF-3E8A-4550-8875-94D867A78089}" destId="{847BD7DC-82BD-4DE7-9F0D-CD13BAD98086}" srcOrd="0" destOrd="0" parTransId="{188753FC-B86E-4629-9D78-160823D3C0AB}" sibTransId="{7EAE1B5A-21E3-4C90-B939-700527BBA3E1}"/>
    <dgm:cxn modelId="{0DA572B5-C957-459C-9A4D-5AE5B3145B3C}" type="presOf" srcId="{0102E498-4473-4916-A82A-0F7EE039234C}" destId="{E89064AC-DCEF-4540-8670-149D8B6C4022}" srcOrd="0" destOrd="0" presId="urn:microsoft.com/office/officeart/2011/layout/HexagonRadial"/>
    <dgm:cxn modelId="{F187BAC8-CF2E-4472-8CCC-FDE1211E5710}" srcId="{847BD7DC-82BD-4DE7-9F0D-CD13BAD98086}" destId="{30A559E9-9891-4C68-90C7-43E07A6821AD}" srcOrd="2" destOrd="0" parTransId="{194FAC94-07A8-447E-8AFA-ACDF3E815691}" sibTransId="{CC2079EB-CEA7-4112-994F-08E8B03E1273}"/>
    <dgm:cxn modelId="{17437AEE-A34A-415F-803C-74D48F42B097}" srcId="{847BD7DC-82BD-4DE7-9F0D-CD13BAD98086}" destId="{5B0B8A50-DBAE-41B6-8B12-719521273870}" srcOrd="3" destOrd="0" parTransId="{F57875CB-AF3E-41B4-8B4C-457FC23B7D1A}" sibTransId="{CF12F850-3CE7-4764-98FA-10FFA27CDC59}"/>
    <dgm:cxn modelId="{70386B94-9A65-43CA-ABA2-2E28C98A003B}" type="presParOf" srcId="{505255E7-7C3B-42AE-AE13-BC2B0C2FEB45}" destId="{0BDC0766-5DAE-41CB-9413-F9355869EF48}" srcOrd="0" destOrd="0" presId="urn:microsoft.com/office/officeart/2011/layout/HexagonRadial"/>
    <dgm:cxn modelId="{16352ACE-81E7-4B05-B3B4-F2A9E098F6A9}" type="presParOf" srcId="{505255E7-7C3B-42AE-AE13-BC2B0C2FEB45}" destId="{D385E96E-F273-4AA5-954F-F78130399773}" srcOrd="1" destOrd="0" presId="urn:microsoft.com/office/officeart/2011/layout/HexagonRadial"/>
    <dgm:cxn modelId="{A8B71BC6-3F6A-4794-9320-3297F768533A}" type="presParOf" srcId="{D385E96E-F273-4AA5-954F-F78130399773}" destId="{23479C07-0B90-4568-BB44-6686409128C5}" srcOrd="0" destOrd="0" presId="urn:microsoft.com/office/officeart/2011/layout/HexagonRadial"/>
    <dgm:cxn modelId="{0C14EBF9-CCE1-4948-BDD1-F89FFB0EDC4B}" type="presParOf" srcId="{505255E7-7C3B-42AE-AE13-BC2B0C2FEB45}" destId="{202431F8-9175-431A-A748-C8CB4AE8AD42}" srcOrd="2" destOrd="0" presId="urn:microsoft.com/office/officeart/2011/layout/HexagonRadial"/>
    <dgm:cxn modelId="{CBB96CDD-3113-4221-866C-392986EC0F5D}" type="presParOf" srcId="{505255E7-7C3B-42AE-AE13-BC2B0C2FEB45}" destId="{D75BA77A-1499-4780-86FE-E5A8489E3A27}" srcOrd="3" destOrd="0" presId="urn:microsoft.com/office/officeart/2011/layout/HexagonRadial"/>
    <dgm:cxn modelId="{92D8F623-311A-4E8C-944A-91BA81EDEBF7}" type="presParOf" srcId="{D75BA77A-1499-4780-86FE-E5A8489E3A27}" destId="{0CD01DC1-1DBC-4735-84D7-74995EE508A2}" srcOrd="0" destOrd="0" presId="urn:microsoft.com/office/officeart/2011/layout/HexagonRadial"/>
    <dgm:cxn modelId="{E08185C7-551D-4D12-8A7A-249B37B73C32}" type="presParOf" srcId="{505255E7-7C3B-42AE-AE13-BC2B0C2FEB45}" destId="{701B329E-4BA1-4E9E-827B-6C660351B1C0}" srcOrd="4" destOrd="0" presId="urn:microsoft.com/office/officeart/2011/layout/HexagonRadial"/>
    <dgm:cxn modelId="{33EDC390-C873-44D1-8084-BC316B80781A}" type="presParOf" srcId="{505255E7-7C3B-42AE-AE13-BC2B0C2FEB45}" destId="{DD35BF05-A5AA-44CD-8303-D91E1ADDD358}" srcOrd="5" destOrd="0" presId="urn:microsoft.com/office/officeart/2011/layout/HexagonRadial"/>
    <dgm:cxn modelId="{05D901F1-A672-4895-B8CB-B5F6403FCBC6}" type="presParOf" srcId="{DD35BF05-A5AA-44CD-8303-D91E1ADDD358}" destId="{A125C282-951E-4B7A-8F13-C69131FD9A40}" srcOrd="0" destOrd="0" presId="urn:microsoft.com/office/officeart/2011/layout/HexagonRadial"/>
    <dgm:cxn modelId="{1351EF21-4C45-4083-B5FD-5A6F1FF9C3DC}" type="presParOf" srcId="{505255E7-7C3B-42AE-AE13-BC2B0C2FEB45}" destId="{2F010175-7754-4031-9102-E1AF5B3026FD}" srcOrd="6" destOrd="0" presId="urn:microsoft.com/office/officeart/2011/layout/HexagonRadial"/>
    <dgm:cxn modelId="{9FC2963A-DA07-4389-AE32-8623BC16825A}" type="presParOf" srcId="{505255E7-7C3B-42AE-AE13-BC2B0C2FEB45}" destId="{BCC44C04-F3FE-4863-B26D-E9F76DD65822}" srcOrd="7" destOrd="0" presId="urn:microsoft.com/office/officeart/2011/layout/HexagonRadial"/>
    <dgm:cxn modelId="{C8BB4637-0B0D-4F02-8823-B7C0B934B63C}" type="presParOf" srcId="{BCC44C04-F3FE-4863-B26D-E9F76DD65822}" destId="{3B0F62D4-3E4D-482A-81A1-3813DD2086A9}" srcOrd="0" destOrd="0" presId="urn:microsoft.com/office/officeart/2011/layout/HexagonRadial"/>
    <dgm:cxn modelId="{6F243E47-3F2A-416A-972A-682AE65C9C4B}" type="presParOf" srcId="{505255E7-7C3B-42AE-AE13-BC2B0C2FEB45}" destId="{070576AD-9081-48BA-B250-CD8225C8E272}" srcOrd="8" destOrd="0" presId="urn:microsoft.com/office/officeart/2011/layout/HexagonRadial"/>
    <dgm:cxn modelId="{E1A7AB70-D7F0-4530-AD88-1A1C82D873FC}" type="presParOf" srcId="{505255E7-7C3B-42AE-AE13-BC2B0C2FEB45}" destId="{E84EC828-7DB7-4703-9857-967919A60DBA}" srcOrd="9" destOrd="0" presId="urn:microsoft.com/office/officeart/2011/layout/HexagonRadial"/>
    <dgm:cxn modelId="{44EB11E5-B5C1-4162-AB30-2FA95EAE6E77}" type="presParOf" srcId="{E84EC828-7DB7-4703-9857-967919A60DBA}" destId="{463F69FF-4D91-4BCF-8573-496876018860}" srcOrd="0" destOrd="0" presId="urn:microsoft.com/office/officeart/2011/layout/HexagonRadial"/>
    <dgm:cxn modelId="{205013F3-6D84-4407-AD5B-CC86B8DEFA8D}" type="presParOf" srcId="{505255E7-7C3B-42AE-AE13-BC2B0C2FEB45}" destId="{D81A60ED-490B-4F23-AFF1-222C24DE58B6}" srcOrd="10" destOrd="0" presId="urn:microsoft.com/office/officeart/2011/layout/HexagonRadial"/>
    <dgm:cxn modelId="{186746E8-46D1-4415-9E7F-F2B6F9C6A52B}" type="presParOf" srcId="{505255E7-7C3B-42AE-AE13-BC2B0C2FEB45}" destId="{407B2660-4844-4113-80B7-96FD1AF6D48B}" srcOrd="11" destOrd="0" presId="urn:microsoft.com/office/officeart/2011/layout/HexagonRadial"/>
    <dgm:cxn modelId="{77CE2E76-2FA0-4E2F-9B83-807426539FC2}" type="presParOf" srcId="{407B2660-4844-4113-80B7-96FD1AF6D48B}" destId="{CA500332-46DE-4798-B210-EECF3D191F1E}" srcOrd="0" destOrd="0" presId="urn:microsoft.com/office/officeart/2011/layout/HexagonRadial"/>
    <dgm:cxn modelId="{5A0F055D-3E73-48B0-A1CE-2A5A95E264DB}" type="presParOf" srcId="{505255E7-7C3B-42AE-AE13-BC2B0C2FEB45}" destId="{E89064AC-DCEF-4540-8670-149D8B6C4022}"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DC0766-5DAE-41CB-9413-F9355869EF48}">
      <dsp:nvSpPr>
        <dsp:cNvPr id="0" name=""/>
        <dsp:cNvSpPr/>
      </dsp:nvSpPr>
      <dsp:spPr>
        <a:xfrm>
          <a:off x="5115175" y="2094396"/>
          <a:ext cx="2662069" cy="2302797"/>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Light" panose="020F0302020204030204" pitchFamily="34" charset="0"/>
              <a:ea typeface="Calibri Light" panose="020F0302020204030204" pitchFamily="34" charset="0"/>
              <a:cs typeface="Calibri Light" panose="020F0302020204030204" pitchFamily="34" charset="0"/>
            </a:rPr>
            <a:t>Meaningful Community Engagement</a:t>
          </a:r>
        </a:p>
      </dsp:txBody>
      <dsp:txXfrm>
        <a:off x="5556317" y="2476002"/>
        <a:ext cx="1779785" cy="1539585"/>
      </dsp:txXfrm>
    </dsp:sp>
    <dsp:sp modelId="{0CD01DC1-1DBC-4735-84D7-74995EE508A2}">
      <dsp:nvSpPr>
        <dsp:cNvPr id="0" name=""/>
        <dsp:cNvSpPr/>
      </dsp:nvSpPr>
      <dsp:spPr>
        <a:xfrm>
          <a:off x="6782142" y="992663"/>
          <a:ext cx="1004390" cy="86541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2431F8-9175-431A-A748-C8CB4AE8AD42}">
      <dsp:nvSpPr>
        <dsp:cNvPr id="0" name=""/>
        <dsp:cNvSpPr/>
      </dsp:nvSpPr>
      <dsp:spPr>
        <a:xfrm>
          <a:off x="5360390" y="0"/>
          <a:ext cx="2181546" cy="1887294"/>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alibri Light" panose="020F0302020204030204" pitchFamily="34" charset="0"/>
              <a:ea typeface="Calibri Light" panose="020F0302020204030204" pitchFamily="34" charset="0"/>
              <a:cs typeface="Calibri Light" panose="020F0302020204030204" pitchFamily="34" charset="0"/>
            </a:rPr>
            <a:t>Building</a:t>
          </a:r>
          <a:r>
            <a:rPr lang="en-US" sz="2100" kern="1200" baseline="0" dirty="0">
              <a:latin typeface="Calibri Light" panose="020F0302020204030204" pitchFamily="34" charset="0"/>
              <a:ea typeface="Calibri Light" panose="020F0302020204030204" pitchFamily="34" charset="0"/>
              <a:cs typeface="Calibri Light" panose="020F0302020204030204" pitchFamily="34" charset="0"/>
            </a:rPr>
            <a:t> trust and power in communities</a:t>
          </a:r>
          <a:endParaRPr lang="en-US" sz="2100" kern="1200" dirty="0">
            <a:latin typeface="Calibri Light" panose="020F0302020204030204" pitchFamily="34" charset="0"/>
            <a:ea typeface="Calibri Light" panose="020F0302020204030204" pitchFamily="34" charset="0"/>
            <a:cs typeface="Calibri Light" panose="020F0302020204030204" pitchFamily="34" charset="0"/>
          </a:endParaRPr>
        </a:p>
      </dsp:txBody>
      <dsp:txXfrm>
        <a:off x="5721919" y="312765"/>
        <a:ext cx="1458488" cy="1261764"/>
      </dsp:txXfrm>
    </dsp:sp>
    <dsp:sp modelId="{A125C282-951E-4B7A-8F13-C69131FD9A40}">
      <dsp:nvSpPr>
        <dsp:cNvPr id="0" name=""/>
        <dsp:cNvSpPr/>
      </dsp:nvSpPr>
      <dsp:spPr>
        <a:xfrm>
          <a:off x="7954344" y="2610529"/>
          <a:ext cx="1004390" cy="86541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1B329E-4BA1-4E9E-827B-6C660351B1C0}">
      <dsp:nvSpPr>
        <dsp:cNvPr id="0" name=""/>
        <dsp:cNvSpPr/>
      </dsp:nvSpPr>
      <dsp:spPr>
        <a:xfrm>
          <a:off x="7361122" y="1160812"/>
          <a:ext cx="2181546" cy="1887294"/>
        </a:xfrm>
        <a:prstGeom prst="hexagon">
          <a:avLst>
            <a:gd name="adj" fmla="val 28570"/>
            <a:gd name="vf" fmla="val 115470"/>
          </a:avLst>
        </a:prstGeom>
        <a:solidFill>
          <a:schemeClr val="accent2">
            <a:hueOff val="-2686515"/>
            <a:satOff val="-16745"/>
            <a:lumOff val="15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rtl="0">
            <a:lnSpc>
              <a:spcPct val="90000"/>
            </a:lnSpc>
            <a:spcBef>
              <a:spcPct val="0"/>
            </a:spcBef>
            <a:spcAft>
              <a:spcPct val="35000"/>
            </a:spcAft>
            <a:buNone/>
          </a:pPr>
          <a:r>
            <a:rPr lang="en-US" sz="2100" kern="1200">
              <a:latin typeface="Calibri Light" panose="020F0302020204030204" pitchFamily="34" charset="0"/>
              <a:ea typeface="Calibri Light" panose="020F0302020204030204" pitchFamily="34" charset="0"/>
              <a:cs typeface="Calibri Light" panose="020F0302020204030204" pitchFamily="34" charset="0"/>
            </a:rPr>
            <a:t>Plain Language</a:t>
          </a:r>
        </a:p>
      </dsp:txBody>
      <dsp:txXfrm>
        <a:off x="7722651" y="1473577"/>
        <a:ext cx="1458488" cy="1261764"/>
      </dsp:txXfrm>
    </dsp:sp>
    <dsp:sp modelId="{3B0F62D4-3E4D-482A-81A1-3813DD2086A9}">
      <dsp:nvSpPr>
        <dsp:cNvPr id="0" name=""/>
        <dsp:cNvSpPr/>
      </dsp:nvSpPr>
      <dsp:spPr>
        <a:xfrm>
          <a:off x="7140057" y="4436796"/>
          <a:ext cx="1004390" cy="86541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010175-7754-4031-9102-E1AF5B3026FD}">
      <dsp:nvSpPr>
        <dsp:cNvPr id="0" name=""/>
        <dsp:cNvSpPr/>
      </dsp:nvSpPr>
      <dsp:spPr>
        <a:xfrm>
          <a:off x="7361122" y="3442834"/>
          <a:ext cx="2181546" cy="1887294"/>
        </a:xfrm>
        <a:prstGeom prst="hexagon">
          <a:avLst>
            <a:gd name="adj" fmla="val 28570"/>
            <a:gd name="vf" fmla="val 115470"/>
          </a:avLst>
        </a:prstGeom>
        <a:solidFill>
          <a:schemeClr val="accent2">
            <a:hueOff val="-5373029"/>
            <a:satOff val="-33490"/>
            <a:lumOff val="308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latin typeface="Calibri Light" panose="020F0302020204030204" pitchFamily="34" charset="0"/>
              <a:ea typeface="Calibri Light" panose="020F0302020204030204" pitchFamily="34" charset="0"/>
              <a:cs typeface="Calibri Light" panose="020F0302020204030204" pitchFamily="34" charset="0"/>
            </a:rPr>
            <a:t>Information sharing &amp; transparency</a:t>
          </a:r>
        </a:p>
      </dsp:txBody>
      <dsp:txXfrm>
        <a:off x="7722651" y="3755599"/>
        <a:ext cx="1458488" cy="1261764"/>
      </dsp:txXfrm>
    </dsp:sp>
    <dsp:sp modelId="{463F69FF-4D91-4BCF-8573-496876018860}">
      <dsp:nvSpPr>
        <dsp:cNvPr id="0" name=""/>
        <dsp:cNvSpPr/>
      </dsp:nvSpPr>
      <dsp:spPr>
        <a:xfrm>
          <a:off x="5120129" y="4626370"/>
          <a:ext cx="1004390" cy="86541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0576AD-9081-48BA-B250-CD8225C8E272}">
      <dsp:nvSpPr>
        <dsp:cNvPr id="0" name=""/>
        <dsp:cNvSpPr/>
      </dsp:nvSpPr>
      <dsp:spPr>
        <a:xfrm>
          <a:off x="5360390" y="4604945"/>
          <a:ext cx="2181546" cy="1887294"/>
        </a:xfrm>
        <a:prstGeom prst="hexagon">
          <a:avLst>
            <a:gd name="adj" fmla="val 28570"/>
            <a:gd name="vf" fmla="val 115470"/>
          </a:avLst>
        </a:prstGeom>
        <a:solidFill>
          <a:schemeClr val="accent2">
            <a:hueOff val="-8059545"/>
            <a:satOff val="-50234"/>
            <a:lumOff val="462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latin typeface="Calibri Light" panose="020F0302020204030204" pitchFamily="34" charset="0"/>
              <a:ea typeface="Calibri Light" panose="020F0302020204030204" pitchFamily="34" charset="0"/>
              <a:cs typeface="Calibri Light" panose="020F0302020204030204" pitchFamily="34" charset="0"/>
            </a:rPr>
            <a:t>Active, empathetic listening</a:t>
          </a:r>
        </a:p>
      </dsp:txBody>
      <dsp:txXfrm>
        <a:off x="5721919" y="4917710"/>
        <a:ext cx="1458488" cy="1261764"/>
      </dsp:txXfrm>
    </dsp:sp>
    <dsp:sp modelId="{CA500332-46DE-4798-B210-EECF3D191F1E}">
      <dsp:nvSpPr>
        <dsp:cNvPr id="0" name=""/>
        <dsp:cNvSpPr/>
      </dsp:nvSpPr>
      <dsp:spPr>
        <a:xfrm>
          <a:off x="3928731" y="3009153"/>
          <a:ext cx="1004390" cy="86541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1A60ED-490B-4F23-AFF1-222C24DE58B6}">
      <dsp:nvSpPr>
        <dsp:cNvPr id="0" name=""/>
        <dsp:cNvSpPr/>
      </dsp:nvSpPr>
      <dsp:spPr>
        <a:xfrm>
          <a:off x="3350370" y="3444133"/>
          <a:ext cx="2181546" cy="1887294"/>
        </a:xfrm>
        <a:prstGeom prst="hexagon">
          <a:avLst>
            <a:gd name="adj" fmla="val 28570"/>
            <a:gd name="vf" fmla="val 115470"/>
          </a:avLst>
        </a:prstGeom>
        <a:solidFill>
          <a:schemeClr val="accent2">
            <a:hueOff val="-10746059"/>
            <a:satOff val="-66979"/>
            <a:lumOff val="616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latin typeface="Calibri Light" panose="020F0302020204030204" pitchFamily="34" charset="0"/>
              <a:ea typeface="Calibri Light" panose="020F0302020204030204" pitchFamily="34" charset="0"/>
              <a:cs typeface="Calibri Light" panose="020F0302020204030204" pitchFamily="34" charset="0"/>
            </a:rPr>
            <a:t>Meeting people where they are</a:t>
          </a:r>
        </a:p>
      </dsp:txBody>
      <dsp:txXfrm>
        <a:off x="3711899" y="3756898"/>
        <a:ext cx="1458488" cy="1261764"/>
      </dsp:txXfrm>
    </dsp:sp>
    <dsp:sp modelId="{E89064AC-DCEF-4540-8670-149D8B6C4022}">
      <dsp:nvSpPr>
        <dsp:cNvPr id="0" name=""/>
        <dsp:cNvSpPr/>
      </dsp:nvSpPr>
      <dsp:spPr>
        <a:xfrm>
          <a:off x="3350370" y="1158215"/>
          <a:ext cx="2181546" cy="1887294"/>
        </a:xfrm>
        <a:prstGeom prst="hexagon">
          <a:avLst>
            <a:gd name="adj" fmla="val 28570"/>
            <a:gd name="vf" fmla="val 11547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rtl="0">
            <a:lnSpc>
              <a:spcPct val="90000"/>
            </a:lnSpc>
            <a:spcBef>
              <a:spcPct val="0"/>
            </a:spcBef>
            <a:spcAft>
              <a:spcPct val="35000"/>
            </a:spcAft>
            <a:buNone/>
          </a:pPr>
          <a:r>
            <a:rPr lang="en-US" sz="2100" kern="1200">
              <a:latin typeface="Calibri Light" panose="020F0302020204030204" pitchFamily="34" charset="0"/>
              <a:ea typeface="Calibri Light" panose="020F0302020204030204" pitchFamily="34" charset="0"/>
              <a:cs typeface="Calibri Light" panose="020F0302020204030204" pitchFamily="34" charset="0"/>
            </a:rPr>
            <a:t>Authentic connections and partnerships</a:t>
          </a:r>
        </a:p>
      </dsp:txBody>
      <dsp:txXfrm>
        <a:off x="3711899" y="1470980"/>
        <a:ext cx="1458488" cy="1261764"/>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06AA2A-91CF-4882-A087-9A31D9170E65}" type="datetimeFigureOut">
              <a:rPr lang="en-US" smtClean="0"/>
              <a:t>2/7/2024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17B9AF-5683-4FFE-B832-3A0CB11EC501}" type="slidenum">
              <a:rPr lang="en-US" smtClean="0"/>
              <a:t>‹#›</a:t>
            </a:fld>
            <a:endParaRPr lang="en-US"/>
          </a:p>
        </p:txBody>
      </p:sp>
    </p:spTree>
    <p:extLst>
      <p:ext uri="{BB962C8B-B14F-4D97-AF65-F5344CB8AC3E}">
        <p14:creationId xmlns:p14="http://schemas.microsoft.com/office/powerpoint/2010/main" val="1770571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afternoon, everyone (Rupal introduces herself, then Katie introduces herself) </a:t>
            </a:r>
          </a:p>
          <a:p>
            <a:r>
              <a:rPr lang="en-US"/>
              <a:t>Welcome to today's webinar on Community Engagement and EPA MAC Grants. Thank you for joining us. Our goal today is to help everyone here feel more comfortable writing about, talking about, and practicing community engagement – specifically in the context of brownfields grants and the brownfields redevelopment process.</a:t>
            </a:r>
            <a:endParaRPr lang="en-US">
              <a:cs typeface="Calibri"/>
            </a:endParaRPr>
          </a:p>
        </p:txBody>
      </p:sp>
      <p:sp>
        <p:nvSpPr>
          <p:cNvPr id="4" name="Slide Number Placeholder 3"/>
          <p:cNvSpPr>
            <a:spLocks noGrp="1"/>
          </p:cNvSpPr>
          <p:nvPr>
            <p:ph type="sldNum" sz="quarter" idx="5"/>
          </p:nvPr>
        </p:nvSpPr>
        <p:spPr/>
        <p:txBody>
          <a:bodyPr/>
          <a:lstStyle/>
          <a:p>
            <a:fld id="{4817B9AF-5683-4FFE-B832-3A0CB11EC501}" type="slidenum">
              <a:rPr lang="en-US" smtClean="0"/>
              <a:t>1</a:t>
            </a:fld>
            <a:endParaRPr lang="en-US"/>
          </a:p>
        </p:txBody>
      </p:sp>
    </p:spTree>
    <p:extLst>
      <p:ext uri="{BB962C8B-B14F-4D97-AF65-F5344CB8AC3E}">
        <p14:creationId xmlns:p14="http://schemas.microsoft.com/office/powerpoint/2010/main" val="2413483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today's webinar, we'll be doing a brief overview of MAC Grants, discussing meaningful community engagement and how this practice benefits communities, and going over the grant writing guidelines. More specifically, we'll look at Section II of the Narrative (which go over community need and community engagement), considerations for assessment and cleanup grants, and some of our own resources at TAB that we think might be useful for you. We will conclude with an example that showcases a strong Section II of the Narrative, have a few discussion questions throughout the presentation, and we'll leave time at the end for a Q&amp;A. </a:t>
            </a:r>
          </a:p>
        </p:txBody>
      </p:sp>
      <p:sp>
        <p:nvSpPr>
          <p:cNvPr id="4" name="Slide Number Placeholder 3"/>
          <p:cNvSpPr>
            <a:spLocks noGrp="1"/>
          </p:cNvSpPr>
          <p:nvPr>
            <p:ph type="sldNum" sz="quarter" idx="5"/>
          </p:nvPr>
        </p:nvSpPr>
        <p:spPr/>
        <p:txBody>
          <a:bodyPr/>
          <a:lstStyle/>
          <a:p>
            <a:fld id="{4817B9AF-5683-4FFE-B832-3A0CB11EC501}" type="slidenum">
              <a:rPr lang="en-US" smtClean="0"/>
              <a:t>2</a:t>
            </a:fld>
            <a:endParaRPr lang="en-US"/>
          </a:p>
        </p:txBody>
      </p:sp>
    </p:spTree>
    <p:extLst>
      <p:ext uri="{BB962C8B-B14F-4D97-AF65-F5344CB8AC3E}">
        <p14:creationId xmlns:p14="http://schemas.microsoft.com/office/powerpoint/2010/main" val="2964998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first bullet point) </a:t>
            </a:r>
          </a:p>
          <a:p>
            <a:r>
              <a:rPr lang="en-US">
                <a:cs typeface="Calibri"/>
              </a:rPr>
              <a:t>Some fundamental ideas in community engagement are mutual decision-making, accessibility, and inclusivity. In practice, this looks like: the celebration of diverse voices and lived experiences, public access to important information and resources, and community members being included and welcomed into spaces where decisions are being made</a:t>
            </a:r>
          </a:p>
          <a:p>
            <a:r>
              <a:rPr lang="en-US">
                <a:cs typeface="Calibri"/>
              </a:rPr>
              <a:t>Meaningful community engagement is also having open conversations, particularly around community concerns and social barriers. Building trust can be a challenge when working with underserved populations, which is why it's important to know your community's history and when possible, enlist the help of community liaisons. Community liaisons can be local citizens or organizations that truly know and care about their community, have connections with their fellow residents, and want to help spread the word about brownfields redevelopment projects and even help relieve the anxiety some community members might have about brownfields redevelopment. </a:t>
            </a:r>
          </a:p>
          <a:p>
            <a:r>
              <a:rPr lang="en-US">
                <a:cs typeface="Calibri"/>
              </a:rPr>
              <a:t>Community liaisons can help in creating a shared community vision. Creating a shared vision amongst diverse residents is an important step to ensuring that there is a seat at the table for everyone and that your redevelopment project will support the needs and goals of your </a:t>
            </a:r>
            <a:r>
              <a:rPr lang="en-US" err="1">
                <a:cs typeface="Calibri"/>
              </a:rPr>
              <a:t>enire</a:t>
            </a:r>
            <a:r>
              <a:rPr lang="en-US">
                <a:cs typeface="Calibri"/>
              </a:rPr>
              <a:t> community. </a:t>
            </a:r>
          </a:p>
          <a:p>
            <a:r>
              <a:rPr lang="en-US">
                <a:cs typeface="Calibri"/>
              </a:rPr>
              <a:t>Environmental justice communities must be at the forefront of our discussions on keeping residents involved and engaged. EJ communities are disproportionately impacted by environmental hazards, including brownfields, and have been historically left out of decision-making processes. Empowering residents in these communities is crucial to meaningful community engagement. </a:t>
            </a:r>
          </a:p>
          <a:p>
            <a:r>
              <a:rPr lang="en-US">
                <a:cs typeface="Calibri"/>
              </a:rPr>
              <a:t>It's important to acknowledge that community engagement will look different for each community, especially depending on where you are in the brownfields redevelopment process. Despite these differences, the core principals and main ideas of meaningful community engagement remain the same and any community can use them as a foundation to get started. </a:t>
            </a:r>
          </a:p>
        </p:txBody>
      </p:sp>
      <p:sp>
        <p:nvSpPr>
          <p:cNvPr id="4" name="Slide Number Placeholder 3"/>
          <p:cNvSpPr>
            <a:spLocks noGrp="1"/>
          </p:cNvSpPr>
          <p:nvPr>
            <p:ph type="sldNum" sz="quarter" idx="5"/>
          </p:nvPr>
        </p:nvSpPr>
        <p:spPr/>
        <p:txBody>
          <a:bodyPr/>
          <a:lstStyle/>
          <a:p>
            <a:fld id="{4817B9AF-5683-4FFE-B832-3A0CB11EC501}" type="slidenum">
              <a:rPr lang="en-US" smtClean="0"/>
              <a:t>3</a:t>
            </a:fld>
            <a:endParaRPr lang="en-US"/>
          </a:p>
        </p:txBody>
      </p:sp>
    </p:spTree>
    <p:extLst>
      <p:ext uri="{BB962C8B-B14F-4D97-AF65-F5344CB8AC3E}">
        <p14:creationId xmlns:p14="http://schemas.microsoft.com/office/powerpoint/2010/main" val="707897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Through our work at UConn TAB, we've been able to identify some key principles of community engagement. These include plain language, information sharing and transparency, active and empathetic listening, building trust and power within communities, meeting people where they are, and authentic connections and partnerships. </a:t>
            </a:r>
          </a:p>
          <a:p>
            <a:endParaRPr lang="en-US">
              <a:cs typeface="Calibri"/>
            </a:endParaRPr>
          </a:p>
          <a:p>
            <a:r>
              <a:rPr lang="en-US">
                <a:cs typeface="Calibri"/>
              </a:rPr>
              <a:t>Plain language is designed to make sure that writing or speaking can be easily, clearly understood by any audience. In the world of brownfields, there is a lot of convoluted language and acronyms that can be difficult to wrap our heads around, so using plain language is important to any community engagement efforts. </a:t>
            </a:r>
          </a:p>
          <a:p>
            <a:r>
              <a:rPr lang="en-US">
                <a:cs typeface="Calibri"/>
              </a:rPr>
              <a:t>Information-sharing and transparency refers to accessibility and making sure that resources and materials are available to the general public, and it's especially helpful when information is available in plain language as well as different languages spoken throughout the community</a:t>
            </a:r>
          </a:p>
          <a:p>
            <a:r>
              <a:rPr lang="en-US">
                <a:cs typeface="Calibri"/>
              </a:rPr>
              <a:t>Active, empathetic listening is key to opening a dialogue and creating a safe space where residents can make their voices heard </a:t>
            </a:r>
          </a:p>
          <a:p>
            <a:r>
              <a:rPr lang="en-US">
                <a:cs typeface="Calibri"/>
              </a:rPr>
              <a:t>Meeting people where they are and working </a:t>
            </a:r>
            <a:r>
              <a:rPr lang="en-US" i="1">
                <a:cs typeface="Calibri"/>
              </a:rPr>
              <a:t>with</a:t>
            </a:r>
            <a:r>
              <a:rPr lang="en-US">
                <a:cs typeface="Calibri"/>
              </a:rPr>
              <a:t> them instead of </a:t>
            </a:r>
            <a:r>
              <a:rPr lang="en-US" i="1">
                <a:cs typeface="Calibri"/>
              </a:rPr>
              <a:t>for</a:t>
            </a:r>
            <a:r>
              <a:rPr lang="en-US">
                <a:cs typeface="Calibri"/>
              </a:rPr>
              <a:t> them or </a:t>
            </a:r>
            <a:r>
              <a:rPr lang="en-US" i="1">
                <a:cs typeface="Calibri"/>
              </a:rPr>
              <a:t>on behalf</a:t>
            </a:r>
            <a:r>
              <a:rPr lang="en-US">
                <a:cs typeface="Calibri"/>
              </a:rPr>
              <a:t> of them is how we can create authentic connections and partnerships. We can use those authentic connections and partnerships to build trust and power in communities, which lies at the heart of this work. </a:t>
            </a:r>
          </a:p>
          <a:p>
            <a:endParaRPr lang="en-US">
              <a:cs typeface="Calibri"/>
            </a:endParaRPr>
          </a:p>
          <a:p>
            <a:r>
              <a:rPr lang="en-US">
                <a:cs typeface="Calibri"/>
              </a:rPr>
              <a:t>These principles all work interdependently to create meaningful community engagement, and you can put them into practice using the framework on the next slide</a:t>
            </a:r>
          </a:p>
        </p:txBody>
      </p:sp>
      <p:sp>
        <p:nvSpPr>
          <p:cNvPr id="4" name="Slide Number Placeholder 3"/>
          <p:cNvSpPr>
            <a:spLocks noGrp="1"/>
          </p:cNvSpPr>
          <p:nvPr>
            <p:ph type="sldNum" sz="quarter" idx="5"/>
          </p:nvPr>
        </p:nvSpPr>
        <p:spPr/>
        <p:txBody>
          <a:bodyPr/>
          <a:lstStyle/>
          <a:p>
            <a:fld id="{4817B9AF-5683-4FFE-B832-3A0CB11EC501}" type="slidenum">
              <a:rPr lang="en-US" smtClean="0"/>
              <a:t>4</a:t>
            </a:fld>
            <a:endParaRPr lang="en-US"/>
          </a:p>
        </p:txBody>
      </p:sp>
    </p:spTree>
    <p:extLst>
      <p:ext uri="{BB962C8B-B14F-4D97-AF65-F5344CB8AC3E}">
        <p14:creationId xmlns:p14="http://schemas.microsoft.com/office/powerpoint/2010/main" val="1762633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UConn TAB recently developed the SEEDS Framework to lay the foundation for meaningfully community engagement. </a:t>
            </a:r>
          </a:p>
          <a:p>
            <a:endParaRPr lang="en-US">
              <a:cs typeface="Calibri"/>
            </a:endParaRPr>
          </a:p>
          <a:p>
            <a:r>
              <a:rPr lang="en-US">
                <a:cs typeface="Calibri"/>
              </a:rPr>
              <a:t>First, we want to identify the key community stakeholders through a stakeholder analysis. Finding diverse stakeholders that truly represent your community will give you a strong start to community engagement, and you can use TAB's "stakeholder analysis tool" to help you do this. We will show you an example of this later in the presentation. </a:t>
            </a:r>
          </a:p>
          <a:p>
            <a:endParaRPr lang="en-US">
              <a:cs typeface="Calibri"/>
            </a:endParaRPr>
          </a:p>
          <a:p>
            <a:r>
              <a:rPr lang="en-US">
                <a:cs typeface="Calibri"/>
              </a:rPr>
              <a:t>The next phase of the framework is EDUCATE, where communities can utilize our resources to spread knowledge on brownfields and local redevelopment projects. Our "Brownfields 101" video is 5 minutes long, in plain language, and gives a great description of brownfields and the redevelopment process. The Brownfields 101 can also be tailored to your community. </a:t>
            </a:r>
          </a:p>
          <a:p>
            <a:endParaRPr lang="en-US">
              <a:cs typeface="Calibri"/>
            </a:endParaRPr>
          </a:p>
          <a:p>
            <a:r>
              <a:rPr lang="en-US">
                <a:cs typeface="Calibri"/>
              </a:rPr>
              <a:t>EMPOWERMENT includes community liaisons and community champions to help reach more people throughout the community and utilize their existing connections and knowledge to share information and resources. Train the trainer methods also can be used to trainer a wider audience. </a:t>
            </a:r>
          </a:p>
          <a:p>
            <a:endParaRPr lang="en-US">
              <a:cs typeface="Calibri"/>
            </a:endParaRPr>
          </a:p>
          <a:p>
            <a:r>
              <a:rPr lang="en-US">
                <a:cs typeface="Calibri"/>
              </a:rPr>
              <a:t>DISSEMINATE is the next phase of the framework. During this phase, we want to share lessons learned and key takeaways with the wider community, </a:t>
            </a:r>
            <a:r>
              <a:rPr lang="en-US"/>
              <a:t>in different neighborhoods and sectors, and make sure that resources and information are accessible and understandable to everyone. UConn TAB's community pages, which are customized for each community we work with and serve as a landing page for all project updates, can be really helpful during this process. We also encourage communities to work with their local libraries and other various community settings such as senior centers, community centers to disseminate resources and information. </a:t>
            </a:r>
            <a:endParaRPr lang="en-US">
              <a:cs typeface="Calibri"/>
            </a:endParaRPr>
          </a:p>
          <a:p>
            <a:endParaRPr lang="en-US">
              <a:cs typeface="Calibri"/>
            </a:endParaRPr>
          </a:p>
          <a:p>
            <a:r>
              <a:rPr lang="en-US">
                <a:cs typeface="Calibri"/>
              </a:rPr>
              <a:t>And finally, sustainable outreach will help us determine an approach to community engagement that works for the community and will last beyond all phases. Your community engagement work can and should continue past brownfields redevelopment, and at TAB, we want to make sure that each community we work with is equipped to keep practicing meaningful, sustainable community engagement. We help communities do this by working with them to develop a comprehensive long-term Community Engagement plan. </a:t>
            </a:r>
          </a:p>
          <a:p>
            <a:endParaRPr lang="en-US">
              <a:cs typeface="Calibri"/>
            </a:endParaRPr>
          </a:p>
        </p:txBody>
      </p:sp>
      <p:sp>
        <p:nvSpPr>
          <p:cNvPr id="4" name="Slide Number Placeholder 3"/>
          <p:cNvSpPr>
            <a:spLocks noGrp="1"/>
          </p:cNvSpPr>
          <p:nvPr>
            <p:ph type="sldNum" sz="quarter" idx="5"/>
          </p:nvPr>
        </p:nvSpPr>
        <p:spPr/>
        <p:txBody>
          <a:bodyPr/>
          <a:lstStyle/>
          <a:p>
            <a:fld id="{4817B9AF-5683-4FFE-B832-3A0CB11EC501}" type="slidenum">
              <a:rPr lang="en-US" smtClean="0"/>
              <a:t>5</a:t>
            </a:fld>
            <a:endParaRPr lang="en-US"/>
          </a:p>
        </p:txBody>
      </p:sp>
    </p:spTree>
    <p:extLst>
      <p:ext uri="{BB962C8B-B14F-4D97-AF65-F5344CB8AC3E}">
        <p14:creationId xmlns:p14="http://schemas.microsoft.com/office/powerpoint/2010/main" val="3384207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73E40-0852-65DC-20FF-66067739AD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B66C6-5F89-A44B-F107-0C266F2D46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5F9F1-828E-D6A2-024E-634D3947B1CB}"/>
              </a:ext>
            </a:extLst>
          </p:cNvPr>
          <p:cNvSpPr>
            <a:spLocks noGrp="1"/>
          </p:cNvSpPr>
          <p:nvPr>
            <p:ph type="body" idx="1"/>
          </p:nvPr>
        </p:nvSpPr>
        <p:spPr/>
        <p:txBody>
          <a:bodyPr/>
          <a:lstStyle/>
          <a:p>
            <a:r>
              <a:rPr lang="en-US">
                <a:cs typeface="Calibri"/>
              </a:rPr>
              <a:t>Good afternoon, everyone (Rupal introduces herself, then Katie introduces herself) </a:t>
            </a:r>
          </a:p>
          <a:p>
            <a:r>
              <a:rPr lang="en-US"/>
              <a:t>Welcome to today's webinar on Community Engagement and EPA MAC Grants. Thank you for joining us. Our goal today is to help everyone here feel more comfortable writing about, talking about, and practicing community engagement – specifically in the context of brownfields grants and the brownfields redevelopment process.</a:t>
            </a:r>
            <a:endParaRPr lang="en-US">
              <a:cs typeface="Calibri"/>
            </a:endParaRPr>
          </a:p>
        </p:txBody>
      </p:sp>
      <p:sp>
        <p:nvSpPr>
          <p:cNvPr id="4" name="Slide Number Placeholder 3">
            <a:extLst>
              <a:ext uri="{FF2B5EF4-FFF2-40B4-BE49-F238E27FC236}">
                <a16:creationId xmlns:a16="http://schemas.microsoft.com/office/drawing/2014/main" id="{D23D6E1D-8573-ABE7-5C03-C3A3C37FDC99}"/>
              </a:ext>
            </a:extLst>
          </p:cNvPr>
          <p:cNvSpPr>
            <a:spLocks noGrp="1"/>
          </p:cNvSpPr>
          <p:nvPr>
            <p:ph type="sldNum" sz="quarter" idx="5"/>
          </p:nvPr>
        </p:nvSpPr>
        <p:spPr/>
        <p:txBody>
          <a:bodyPr/>
          <a:lstStyle/>
          <a:p>
            <a:fld id="{4817B9AF-5683-4FFE-B832-3A0CB11EC501}" type="slidenum">
              <a:rPr lang="en-US" smtClean="0"/>
              <a:t>13</a:t>
            </a:fld>
            <a:endParaRPr lang="en-US"/>
          </a:p>
        </p:txBody>
      </p:sp>
    </p:spTree>
    <p:extLst>
      <p:ext uri="{BB962C8B-B14F-4D97-AF65-F5344CB8AC3E}">
        <p14:creationId xmlns:p14="http://schemas.microsoft.com/office/powerpoint/2010/main" val="25726904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FADA3D-DD97-4EB7-BBC2-350A0705770D}"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8045" y="5808268"/>
            <a:ext cx="1322713" cy="913207"/>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29373" y="6375010"/>
            <a:ext cx="1657350" cy="346465"/>
          </a:xfrm>
          <a:prstGeom prst="rect">
            <a:avLst/>
          </a:prstGeom>
        </p:spPr>
      </p:pic>
    </p:spTree>
    <p:extLst>
      <p:ext uri="{BB962C8B-B14F-4D97-AF65-F5344CB8AC3E}">
        <p14:creationId xmlns:p14="http://schemas.microsoft.com/office/powerpoint/2010/main" val="3444200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FADA3D-DD97-4EB7-BBC2-350A0705770D}"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118530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FADA3D-DD97-4EB7-BBC2-350A0705770D}"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3456955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FADA3D-DD97-4EB7-BBC2-350A0705770D}"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pic>
        <p:nvPicPr>
          <p:cNvPr id="7" name="Picture 6">
            <a:extLst>
              <a:ext uri="{FF2B5EF4-FFF2-40B4-BE49-F238E27FC236}">
                <a16:creationId xmlns:a16="http://schemas.microsoft.com/office/drawing/2014/main" id="{29857AB4-44CA-4918-B276-5B0E8E10F0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8046" y="5808270"/>
            <a:ext cx="1322713" cy="913207"/>
          </a:xfrm>
          <a:prstGeom prst="rect">
            <a:avLst/>
          </a:prstGeom>
        </p:spPr>
      </p:pic>
      <p:pic>
        <p:nvPicPr>
          <p:cNvPr id="8" name="Picture 7">
            <a:extLst>
              <a:ext uri="{FF2B5EF4-FFF2-40B4-BE49-F238E27FC236}">
                <a16:creationId xmlns:a16="http://schemas.microsoft.com/office/drawing/2014/main" id="{38408589-26E4-41E7-92BC-6EEBBB17E8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29373" y="6375012"/>
            <a:ext cx="1657350" cy="346465"/>
          </a:xfrm>
          <a:prstGeom prst="rect">
            <a:avLst/>
          </a:prstGeom>
        </p:spPr>
      </p:pic>
    </p:spTree>
    <p:extLst>
      <p:ext uri="{BB962C8B-B14F-4D97-AF65-F5344CB8AC3E}">
        <p14:creationId xmlns:p14="http://schemas.microsoft.com/office/powerpoint/2010/main" val="1121989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FADA3D-DD97-4EB7-BBC2-350A0705770D}"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pic>
        <p:nvPicPr>
          <p:cNvPr id="7" name="Picture 6">
            <a:extLst>
              <a:ext uri="{FF2B5EF4-FFF2-40B4-BE49-F238E27FC236}">
                <a16:creationId xmlns:a16="http://schemas.microsoft.com/office/drawing/2014/main" id="{BD670B22-F54E-434D-B3DE-EE7EFDB56A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100" y="5853116"/>
            <a:ext cx="1322713" cy="913207"/>
          </a:xfrm>
          <a:prstGeom prst="rect">
            <a:avLst/>
          </a:prstGeom>
        </p:spPr>
      </p:pic>
      <p:pic>
        <p:nvPicPr>
          <p:cNvPr id="8" name="Picture 7">
            <a:extLst>
              <a:ext uri="{FF2B5EF4-FFF2-40B4-BE49-F238E27FC236}">
                <a16:creationId xmlns:a16="http://schemas.microsoft.com/office/drawing/2014/main" id="{EF12010C-FF48-47F4-8522-C0C862FEFB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5949" y="6365682"/>
            <a:ext cx="1657350" cy="346465"/>
          </a:xfrm>
          <a:prstGeom prst="rect">
            <a:avLst/>
          </a:prstGeom>
        </p:spPr>
      </p:pic>
    </p:spTree>
    <p:extLst>
      <p:ext uri="{BB962C8B-B14F-4D97-AF65-F5344CB8AC3E}">
        <p14:creationId xmlns:p14="http://schemas.microsoft.com/office/powerpoint/2010/main" val="1981426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FADA3D-DD97-4EB7-BBC2-350A0705770D}"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2537298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FADA3D-DD97-4EB7-BBC2-350A0705770D}"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146579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FADA3D-DD97-4EB7-BBC2-350A0705770D}" type="datetimeFigureOut">
              <a:rPr lang="en-US" smtClean="0"/>
              <a:t>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468399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FADA3D-DD97-4EB7-BBC2-350A0705770D}" type="datetimeFigureOut">
              <a:rPr lang="en-US" smtClean="0"/>
              <a:t>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1810039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FADA3D-DD97-4EB7-BBC2-350A0705770D}" type="datetimeFigureOut">
              <a:rPr lang="en-US" smtClean="0"/>
              <a:t>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2399403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FADA3D-DD97-4EB7-BBC2-350A0705770D}"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3038702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7171" y="0"/>
            <a:ext cx="7886700" cy="1325563"/>
          </a:xfrm>
        </p:spPr>
        <p:txBody>
          <a:bodyPr>
            <a:normAutofit/>
          </a:bodyPr>
          <a:lstStyle>
            <a:lvl1pPr>
              <a:defRPr sz="4000"/>
            </a:lvl1pPr>
          </a:lstStyle>
          <a:p>
            <a:r>
              <a:rPr lang="en-US"/>
              <a:t>Click to edit Master title style</a:t>
            </a:r>
          </a:p>
        </p:txBody>
      </p:sp>
      <p:sp>
        <p:nvSpPr>
          <p:cNvPr id="3" name="Content Placeholder 2"/>
          <p:cNvSpPr>
            <a:spLocks noGrp="1"/>
          </p:cNvSpPr>
          <p:nvPr>
            <p:ph idx="1"/>
          </p:nvPr>
        </p:nvSpPr>
        <p:spPr>
          <a:xfrm>
            <a:off x="628650" y="1501776"/>
            <a:ext cx="78867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FADA3D-DD97-4EB7-BBC2-350A0705770D}"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099" y="5853114"/>
            <a:ext cx="1322713" cy="913207"/>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5949" y="6365680"/>
            <a:ext cx="1657350" cy="346465"/>
          </a:xfrm>
          <a:prstGeom prst="rect">
            <a:avLst/>
          </a:prstGeom>
        </p:spPr>
      </p:pic>
    </p:spTree>
    <p:extLst>
      <p:ext uri="{BB962C8B-B14F-4D97-AF65-F5344CB8AC3E}">
        <p14:creationId xmlns:p14="http://schemas.microsoft.com/office/powerpoint/2010/main" val="3998895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FADA3D-DD97-4EB7-BBC2-350A0705770D}"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4236893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FADA3D-DD97-4EB7-BBC2-350A0705770D}"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4195969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FADA3D-DD97-4EB7-BBC2-350A0705770D}"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3789233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FADA3D-DD97-4EB7-BBC2-350A0705770D}"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1010254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FADA3D-DD97-4EB7-BBC2-350A0705770D}"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4108609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FADA3D-DD97-4EB7-BBC2-350A0705770D}" type="datetimeFigureOut">
              <a:rPr lang="en-US" smtClean="0"/>
              <a:t>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2955150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FADA3D-DD97-4EB7-BBC2-350A0705770D}" type="datetimeFigureOut">
              <a:rPr lang="en-US" smtClean="0"/>
              <a:t>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178286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FADA3D-DD97-4EB7-BBC2-350A0705770D}" type="datetimeFigureOut">
              <a:rPr lang="en-US" smtClean="0"/>
              <a:t>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2315128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FADA3D-DD97-4EB7-BBC2-350A0705770D}"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97784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FADA3D-DD97-4EB7-BBC2-350A0705770D}"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261053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ADA3D-DD97-4EB7-BBC2-350A0705770D}" type="datetimeFigureOut">
              <a:rPr lang="en-US" smtClean="0"/>
              <a:t>2/7/2024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DB3AC-D6AC-4D80-B23D-9F5500BD6F22}" type="slidenum">
              <a:rPr lang="en-US" smtClean="0"/>
              <a:t>‹#›</a:t>
            </a:fld>
            <a:endParaRPr lang="en-US"/>
          </a:p>
        </p:txBody>
      </p:sp>
    </p:spTree>
    <p:extLst>
      <p:ext uri="{BB962C8B-B14F-4D97-AF65-F5344CB8AC3E}">
        <p14:creationId xmlns:p14="http://schemas.microsoft.com/office/powerpoint/2010/main" val="15145356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ADA3D-DD97-4EB7-BBC2-350A0705770D}" type="datetimeFigureOut">
              <a:rPr lang="en-US" smtClean="0"/>
              <a:t>2/7/2024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DB3AC-D6AC-4D80-B23D-9F5500BD6F22}" type="slidenum">
              <a:rPr lang="en-US" smtClean="0"/>
              <a:t>‹#›</a:t>
            </a:fld>
            <a:endParaRPr lang="en-US"/>
          </a:p>
        </p:txBody>
      </p:sp>
    </p:spTree>
    <p:extLst>
      <p:ext uri="{BB962C8B-B14F-4D97-AF65-F5344CB8AC3E}">
        <p14:creationId xmlns:p14="http://schemas.microsoft.com/office/powerpoint/2010/main" val="37047727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10D1B069.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8D_27E40888.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hyperlink" Target="mailto:katherine.Malgioglio@uconn.edu" TargetMode="Externa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hyperlink" Target="https://tab.program.uconn.edu/community-engagement/" TargetMode="External"/><Relationship Id="rId5" Type="http://schemas.openxmlformats.org/officeDocument/2006/relationships/image" Target="../media/image25.jpeg"/><Relationship Id="rId4" Type="http://schemas.openxmlformats.org/officeDocument/2006/relationships/hyperlink" Target="mailto:uconn-tab@uconn.edu"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descr="A picture containing grass, outdoor, nature&#10;&#10;Description automatically generated">
            <a:extLst>
              <a:ext uri="{FF2B5EF4-FFF2-40B4-BE49-F238E27FC236}">
                <a16:creationId xmlns:a16="http://schemas.microsoft.com/office/drawing/2014/main" id="{DC347863-33AB-A8E6-6E98-EBE178DA739C}"/>
              </a:ext>
            </a:extLst>
          </p:cNvPr>
          <p:cNvPicPr>
            <a:picLocks noChangeAspect="1"/>
          </p:cNvPicPr>
          <p:nvPr/>
        </p:nvPicPr>
        <p:blipFill rotWithShape="1">
          <a:blip r:embed="rId4" cstate="print">
            <a:alphaModFix amt="60000"/>
            <a:extLst>
              <a:ext uri="{28A0092B-C50C-407E-A947-70E740481C1C}">
                <a14:useLocalDpi xmlns:a14="http://schemas.microsoft.com/office/drawing/2010/main" val="0"/>
              </a:ext>
            </a:extLst>
          </a:blip>
          <a:srcRect r="10999" b="-1"/>
          <a:stretch/>
        </p:blipFill>
        <p:spPr>
          <a:xfrm>
            <a:off x="20" y="0"/>
            <a:ext cx="9143980" cy="6857990"/>
          </a:xfrm>
          <a:prstGeom prst="rect">
            <a:avLst/>
          </a:prstGeom>
        </p:spPr>
      </p:pic>
      <p:sp>
        <p:nvSpPr>
          <p:cNvPr id="2" name="Title 1"/>
          <p:cNvSpPr>
            <a:spLocks noGrp="1"/>
          </p:cNvSpPr>
          <p:nvPr>
            <p:ph type="ctrTitle"/>
          </p:nvPr>
        </p:nvSpPr>
        <p:spPr>
          <a:xfrm>
            <a:off x="898635" y="1406850"/>
            <a:ext cx="7346728" cy="2220775"/>
          </a:xfrm>
        </p:spPr>
        <p:txBody>
          <a:bodyPr anchor="ctr">
            <a:normAutofit/>
          </a:bodyPr>
          <a:lstStyle/>
          <a:p>
            <a:r>
              <a:rPr lang="en-US" sz="4500" dirty="0">
                <a:solidFill>
                  <a:srgbClr val="FFFFFF"/>
                </a:solidFill>
                <a:latin typeface="Calibri"/>
                <a:cs typeface="Calibri"/>
              </a:rPr>
              <a:t>SEEDS Framework: Community Engagement</a:t>
            </a:r>
          </a:p>
        </p:txBody>
      </p:sp>
      <p:sp>
        <p:nvSpPr>
          <p:cNvPr id="3" name="Subtitle 2"/>
          <p:cNvSpPr>
            <a:spLocks noGrp="1"/>
          </p:cNvSpPr>
          <p:nvPr>
            <p:ph type="subTitle" idx="1"/>
          </p:nvPr>
        </p:nvSpPr>
        <p:spPr>
          <a:xfrm>
            <a:off x="693515" y="3430595"/>
            <a:ext cx="7919884" cy="2384503"/>
          </a:xfrm>
        </p:spPr>
        <p:txBody>
          <a:bodyPr vert="horz" lIns="91440" tIns="45720" rIns="91440" bIns="45720" rtlCol="0" anchor="t">
            <a:normAutofit/>
          </a:bodyPr>
          <a:lstStyle/>
          <a:p>
            <a:pPr algn="l">
              <a:lnSpc>
                <a:spcPct val="100000"/>
              </a:lnSpc>
            </a:pPr>
            <a:endParaRPr lang="en-US" sz="2200" i="1">
              <a:solidFill>
                <a:srgbClr val="FFFFFF"/>
              </a:solidFill>
              <a:latin typeface="Calibri" panose="020F0502020204030204" pitchFamily="34" charset="0"/>
              <a:cs typeface="Calibri" panose="020F0502020204030204" pitchFamily="34" charset="0"/>
            </a:endParaRPr>
          </a:p>
          <a:p>
            <a:pPr algn="l">
              <a:lnSpc>
                <a:spcPct val="100000"/>
              </a:lnSpc>
            </a:pPr>
            <a:r>
              <a:rPr lang="en-US" sz="2200" b="1" i="1" dirty="0">
                <a:solidFill>
                  <a:srgbClr val="FFFFFF"/>
                </a:solidFill>
                <a:latin typeface="Calibri"/>
                <a:cs typeface="Calibri"/>
              </a:rPr>
              <a:t>Katie </a:t>
            </a:r>
            <a:r>
              <a:rPr lang="en-US" sz="2200" b="1" i="1" dirty="0" err="1">
                <a:solidFill>
                  <a:srgbClr val="FFFFFF"/>
                </a:solidFill>
                <a:latin typeface="Calibri"/>
                <a:cs typeface="Calibri"/>
              </a:rPr>
              <a:t>Malgioglio</a:t>
            </a:r>
            <a:r>
              <a:rPr lang="en-US" sz="2200" b="1" i="1" dirty="0">
                <a:solidFill>
                  <a:srgbClr val="FFFFFF"/>
                </a:solidFill>
                <a:latin typeface="Calibri"/>
                <a:cs typeface="Calibri"/>
              </a:rPr>
              <a:t>, LMSW</a:t>
            </a:r>
            <a:r>
              <a:rPr lang="en-US" sz="2200" i="1" dirty="0">
                <a:solidFill>
                  <a:srgbClr val="FFFFFF"/>
                </a:solidFill>
                <a:latin typeface="Calibri"/>
                <a:cs typeface="Calibri"/>
              </a:rPr>
              <a:t>: UConn TAB Community Liaison &amp; Community Engagement Coordinator</a:t>
            </a:r>
          </a:p>
          <a:p>
            <a:pPr algn="l">
              <a:lnSpc>
                <a:spcPct val="100000"/>
              </a:lnSpc>
            </a:pPr>
            <a:r>
              <a:rPr lang="en-US" sz="2200" i="1" dirty="0">
                <a:solidFill>
                  <a:srgbClr val="FFFFFF"/>
                </a:solidFill>
                <a:latin typeface="Calibri"/>
                <a:cs typeface="Calibri"/>
              </a:rPr>
              <a:t>University of Connecticut</a:t>
            </a:r>
          </a:p>
          <a:p>
            <a:pPr>
              <a:lnSpc>
                <a:spcPct val="110000"/>
              </a:lnSpc>
            </a:pPr>
            <a:r>
              <a:rPr lang="en-US" sz="1600" dirty="0">
                <a:solidFill>
                  <a:srgbClr val="00B050"/>
                </a:solidFill>
                <a:latin typeface="Alegreya"/>
              </a:rPr>
              <a:t>February 7, 2024</a:t>
            </a:r>
            <a:endParaRPr lang="en-US" sz="1600" b="0" i="0" dirty="0">
              <a:solidFill>
                <a:srgbClr val="00B050"/>
              </a:solidFill>
              <a:effectLst/>
              <a:latin typeface="Alegreya"/>
            </a:endParaRPr>
          </a:p>
        </p:txBody>
      </p:sp>
      <p:sp>
        <p:nvSpPr>
          <p:cNvPr id="6" name="TextBox 5">
            <a:extLst>
              <a:ext uri="{FF2B5EF4-FFF2-40B4-BE49-F238E27FC236}">
                <a16:creationId xmlns:a16="http://schemas.microsoft.com/office/drawing/2014/main" id="{8118E7E0-F673-5AF3-141B-2B38B8336975}"/>
              </a:ext>
            </a:extLst>
          </p:cNvPr>
          <p:cNvSpPr txBox="1"/>
          <p:nvPr/>
        </p:nvSpPr>
        <p:spPr>
          <a:xfrm>
            <a:off x="898634" y="324381"/>
            <a:ext cx="7502590" cy="523220"/>
          </a:xfrm>
          <a:prstGeom prst="rect">
            <a:avLst/>
          </a:prstGeom>
          <a:noFill/>
        </p:spPr>
        <p:txBody>
          <a:bodyPr wrap="square">
            <a:spAutoFit/>
          </a:bodyPr>
          <a:lstStyle/>
          <a:p>
            <a:r>
              <a:rPr lang="en-US" sz="2800">
                <a:solidFill>
                  <a:srgbClr val="FFFFFF"/>
                </a:solidFill>
                <a:latin typeface="Calibri" panose="020F0502020204030204" pitchFamily="34" charset="0"/>
                <a:cs typeface="Calibri" panose="020F0502020204030204" pitchFamily="34" charset="0"/>
              </a:rPr>
              <a:t>Technical Assistance for Brownfields EPA Region 1 </a:t>
            </a:r>
            <a:endParaRPr lang="en-US" sz="2800"/>
          </a:p>
        </p:txBody>
      </p:sp>
      <p:sp>
        <p:nvSpPr>
          <p:cNvPr id="8" name="Rectangle 7">
            <a:extLst>
              <a:ext uri="{FF2B5EF4-FFF2-40B4-BE49-F238E27FC236}">
                <a16:creationId xmlns:a16="http://schemas.microsoft.com/office/drawing/2014/main" id="{7B4105F4-9239-EDC2-AF30-37E4F5A83204}"/>
              </a:ext>
            </a:extLst>
          </p:cNvPr>
          <p:cNvSpPr/>
          <p:nvPr/>
        </p:nvSpPr>
        <p:spPr>
          <a:xfrm>
            <a:off x="7515224" y="5786437"/>
            <a:ext cx="1598083" cy="9419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with a tree and leaves&#10;&#10;Description automatically generated">
            <a:extLst>
              <a:ext uri="{FF2B5EF4-FFF2-40B4-BE49-F238E27FC236}">
                <a16:creationId xmlns:a16="http://schemas.microsoft.com/office/drawing/2014/main" id="{C38C0848-9C5E-3D8C-6872-B9189A3F46D8}"/>
              </a:ext>
            </a:extLst>
          </p:cNvPr>
          <p:cNvPicPr>
            <a:picLocks noChangeAspect="1"/>
          </p:cNvPicPr>
          <p:nvPr/>
        </p:nvPicPr>
        <p:blipFill>
          <a:blip r:embed="rId5"/>
          <a:stretch>
            <a:fillRect/>
          </a:stretch>
        </p:blipFill>
        <p:spPr>
          <a:xfrm>
            <a:off x="7542213" y="5785380"/>
            <a:ext cx="1573742" cy="938742"/>
          </a:xfrm>
          <a:prstGeom prst="rect">
            <a:avLst/>
          </a:prstGeom>
          <a:ln>
            <a:noFill/>
          </a:ln>
        </p:spPr>
      </p:pic>
    </p:spTree>
    <p:extLst>
      <p:ext uri="{BB962C8B-B14F-4D97-AF65-F5344CB8AC3E}">
        <p14:creationId xmlns:p14="http://schemas.microsoft.com/office/powerpoint/2010/main" val="282177641"/>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A9F0-0A91-DA93-6216-B6AD266885C6}"/>
              </a:ext>
            </a:extLst>
          </p:cNvPr>
          <p:cNvSpPr>
            <a:spLocks noGrp="1"/>
          </p:cNvSpPr>
          <p:nvPr>
            <p:ph type="title"/>
          </p:nvPr>
        </p:nvSpPr>
        <p:spPr>
          <a:xfrm>
            <a:off x="237596" y="148168"/>
            <a:ext cx="8669866" cy="973006"/>
          </a:xfrm>
        </p:spPr>
        <p:txBody>
          <a:bodyPr>
            <a:normAutofit fontScale="90000"/>
          </a:bodyPr>
          <a:lstStyle/>
          <a:p>
            <a:r>
              <a:rPr lang="en-US">
                <a:solidFill>
                  <a:srgbClr val="00B050"/>
                </a:solidFill>
                <a:latin typeface="Bahnschrift" panose="020B0502040204020203" pitchFamily="34" charset="0"/>
              </a:rPr>
              <a:t>Community Engagement in Practice</a:t>
            </a:r>
          </a:p>
        </p:txBody>
      </p:sp>
      <p:pic>
        <p:nvPicPr>
          <p:cNvPr id="4" name="Picture 3">
            <a:extLst>
              <a:ext uri="{FF2B5EF4-FFF2-40B4-BE49-F238E27FC236}">
                <a16:creationId xmlns:a16="http://schemas.microsoft.com/office/drawing/2014/main" id="{AF13FEAC-9D5D-6AF9-639F-6FB6D77EB914}"/>
              </a:ext>
            </a:extLst>
          </p:cNvPr>
          <p:cNvPicPr>
            <a:picLocks noChangeAspect="1"/>
          </p:cNvPicPr>
          <p:nvPr/>
        </p:nvPicPr>
        <p:blipFill rotWithShape="1">
          <a:blip r:embed="rId2"/>
          <a:srcRect r="9341"/>
          <a:stretch/>
        </p:blipFill>
        <p:spPr>
          <a:xfrm>
            <a:off x="182005" y="1765687"/>
            <a:ext cx="2319898" cy="3332874"/>
          </a:xfrm>
          <a:prstGeom prst="rect">
            <a:avLst/>
          </a:prstGeom>
        </p:spPr>
      </p:pic>
      <p:pic>
        <p:nvPicPr>
          <p:cNvPr id="10" name="Picture 9">
            <a:extLst>
              <a:ext uri="{FF2B5EF4-FFF2-40B4-BE49-F238E27FC236}">
                <a16:creationId xmlns:a16="http://schemas.microsoft.com/office/drawing/2014/main" id="{0BD0B118-3FC0-848C-5889-0A04AE2F84F3}"/>
              </a:ext>
            </a:extLst>
          </p:cNvPr>
          <p:cNvPicPr>
            <a:picLocks noChangeAspect="1"/>
          </p:cNvPicPr>
          <p:nvPr/>
        </p:nvPicPr>
        <p:blipFill>
          <a:blip r:embed="rId3"/>
          <a:stretch>
            <a:fillRect/>
          </a:stretch>
        </p:blipFill>
        <p:spPr>
          <a:xfrm>
            <a:off x="2896238" y="1716671"/>
            <a:ext cx="6020531" cy="3212990"/>
          </a:xfrm>
          <a:prstGeom prst="rect">
            <a:avLst/>
          </a:prstGeom>
        </p:spPr>
      </p:pic>
      <p:pic>
        <p:nvPicPr>
          <p:cNvPr id="12" name="Picture 11">
            <a:extLst>
              <a:ext uri="{FF2B5EF4-FFF2-40B4-BE49-F238E27FC236}">
                <a16:creationId xmlns:a16="http://schemas.microsoft.com/office/drawing/2014/main" id="{F40AB906-DE08-94AD-DE22-CA37199392E3}"/>
              </a:ext>
            </a:extLst>
          </p:cNvPr>
          <p:cNvPicPr>
            <a:picLocks noChangeAspect="1"/>
          </p:cNvPicPr>
          <p:nvPr/>
        </p:nvPicPr>
        <p:blipFill>
          <a:blip r:embed="rId4"/>
          <a:stretch>
            <a:fillRect/>
          </a:stretch>
        </p:blipFill>
        <p:spPr>
          <a:xfrm>
            <a:off x="2779386" y="1708923"/>
            <a:ext cx="6137602" cy="3677859"/>
          </a:xfrm>
          <a:prstGeom prst="rect">
            <a:avLst/>
          </a:prstGeom>
        </p:spPr>
      </p:pic>
    </p:spTree>
    <p:extLst>
      <p:ext uri="{BB962C8B-B14F-4D97-AF65-F5344CB8AC3E}">
        <p14:creationId xmlns:p14="http://schemas.microsoft.com/office/powerpoint/2010/main" val="323220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F9AF11-5B7C-1B4E-6071-D2EC417C05A8}"/>
              </a:ext>
            </a:extLst>
          </p:cNvPr>
          <p:cNvPicPr>
            <a:picLocks noChangeAspect="1"/>
          </p:cNvPicPr>
          <p:nvPr/>
        </p:nvPicPr>
        <p:blipFill>
          <a:blip r:embed="rId2"/>
          <a:stretch>
            <a:fillRect/>
          </a:stretch>
        </p:blipFill>
        <p:spPr>
          <a:xfrm>
            <a:off x="3024913" y="1640100"/>
            <a:ext cx="5944151" cy="3588489"/>
          </a:xfrm>
          <a:prstGeom prst="rect">
            <a:avLst/>
          </a:prstGeom>
        </p:spPr>
      </p:pic>
      <p:sp>
        <p:nvSpPr>
          <p:cNvPr id="2" name="Title 1">
            <a:extLst>
              <a:ext uri="{FF2B5EF4-FFF2-40B4-BE49-F238E27FC236}">
                <a16:creationId xmlns:a16="http://schemas.microsoft.com/office/drawing/2014/main" id="{3483A9F0-0A91-DA93-6216-B6AD266885C6}"/>
              </a:ext>
            </a:extLst>
          </p:cNvPr>
          <p:cNvSpPr>
            <a:spLocks noGrp="1"/>
          </p:cNvSpPr>
          <p:nvPr>
            <p:ph type="title"/>
          </p:nvPr>
        </p:nvSpPr>
        <p:spPr>
          <a:xfrm>
            <a:off x="89430" y="275168"/>
            <a:ext cx="8860366" cy="994172"/>
          </a:xfrm>
        </p:spPr>
        <p:txBody>
          <a:bodyPr>
            <a:normAutofit fontScale="90000"/>
          </a:bodyPr>
          <a:lstStyle/>
          <a:p>
            <a:r>
              <a:rPr lang="en-US">
                <a:solidFill>
                  <a:srgbClr val="00B050"/>
                </a:solidFill>
                <a:latin typeface="Bahnschrift" panose="020B0502040204020203" pitchFamily="34" charset="0"/>
              </a:rPr>
              <a:t>Community Engagement in Practice</a:t>
            </a:r>
          </a:p>
        </p:txBody>
      </p:sp>
      <p:pic>
        <p:nvPicPr>
          <p:cNvPr id="4" name="Picture 3">
            <a:extLst>
              <a:ext uri="{FF2B5EF4-FFF2-40B4-BE49-F238E27FC236}">
                <a16:creationId xmlns:a16="http://schemas.microsoft.com/office/drawing/2014/main" id="{47A5CCBE-94D2-35D1-39CD-11E4BE69E8CF}"/>
              </a:ext>
            </a:extLst>
          </p:cNvPr>
          <p:cNvPicPr>
            <a:picLocks noChangeAspect="1"/>
          </p:cNvPicPr>
          <p:nvPr/>
        </p:nvPicPr>
        <p:blipFill>
          <a:blip r:embed="rId3"/>
          <a:stretch>
            <a:fillRect/>
          </a:stretch>
        </p:blipFill>
        <p:spPr>
          <a:xfrm>
            <a:off x="492681" y="1851422"/>
            <a:ext cx="2440765" cy="3165845"/>
          </a:xfrm>
          <a:prstGeom prst="rect">
            <a:avLst/>
          </a:prstGeom>
        </p:spPr>
      </p:pic>
      <p:pic>
        <p:nvPicPr>
          <p:cNvPr id="5" name="Picture 4">
            <a:extLst>
              <a:ext uri="{FF2B5EF4-FFF2-40B4-BE49-F238E27FC236}">
                <a16:creationId xmlns:a16="http://schemas.microsoft.com/office/drawing/2014/main" id="{9BF59317-8F55-83A6-2220-3A6DA5B31DCB}"/>
              </a:ext>
            </a:extLst>
          </p:cNvPr>
          <p:cNvPicPr>
            <a:picLocks noChangeAspect="1"/>
          </p:cNvPicPr>
          <p:nvPr/>
        </p:nvPicPr>
        <p:blipFill>
          <a:blip r:embed="rId4"/>
          <a:stretch>
            <a:fillRect/>
          </a:stretch>
        </p:blipFill>
        <p:spPr>
          <a:xfrm>
            <a:off x="3088707" y="1552161"/>
            <a:ext cx="4898006" cy="4045088"/>
          </a:xfrm>
          <a:prstGeom prst="rect">
            <a:avLst/>
          </a:prstGeom>
        </p:spPr>
      </p:pic>
      <p:pic>
        <p:nvPicPr>
          <p:cNvPr id="7" name="Picture 6">
            <a:extLst>
              <a:ext uri="{FF2B5EF4-FFF2-40B4-BE49-F238E27FC236}">
                <a16:creationId xmlns:a16="http://schemas.microsoft.com/office/drawing/2014/main" id="{05FC152F-2FC8-DF87-439B-E79A23D9D9D9}"/>
              </a:ext>
            </a:extLst>
          </p:cNvPr>
          <p:cNvPicPr>
            <a:picLocks noChangeAspect="1"/>
          </p:cNvPicPr>
          <p:nvPr/>
        </p:nvPicPr>
        <p:blipFill>
          <a:blip r:embed="rId5"/>
          <a:stretch>
            <a:fillRect/>
          </a:stretch>
        </p:blipFill>
        <p:spPr>
          <a:xfrm>
            <a:off x="3633112" y="1758111"/>
            <a:ext cx="3018974" cy="3899738"/>
          </a:xfrm>
          <a:prstGeom prst="rect">
            <a:avLst/>
          </a:prstGeom>
        </p:spPr>
      </p:pic>
    </p:spTree>
    <p:extLst>
      <p:ext uri="{BB962C8B-B14F-4D97-AF65-F5344CB8AC3E}">
        <p14:creationId xmlns:p14="http://schemas.microsoft.com/office/powerpoint/2010/main" val="202315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DDF3A-AE9E-C391-DF82-EAFC6FBB7EA4}"/>
              </a:ext>
            </a:extLst>
          </p:cNvPr>
          <p:cNvSpPr>
            <a:spLocks noGrp="1"/>
          </p:cNvSpPr>
          <p:nvPr>
            <p:ph type="title"/>
          </p:nvPr>
        </p:nvSpPr>
        <p:spPr/>
        <p:txBody>
          <a:bodyPr/>
          <a:lstStyle/>
          <a:p>
            <a:r>
              <a:rPr lang="en-US" sz="4000" dirty="0">
                <a:solidFill>
                  <a:srgbClr val="00B050"/>
                </a:solidFill>
                <a:latin typeface="Bahnschrift"/>
              </a:rPr>
              <a:t>In Conclusion...</a:t>
            </a:r>
            <a:endParaRPr lang="en-US" dirty="0"/>
          </a:p>
        </p:txBody>
      </p:sp>
      <p:sp>
        <p:nvSpPr>
          <p:cNvPr id="3" name="Content Placeholder 2">
            <a:extLst>
              <a:ext uri="{FF2B5EF4-FFF2-40B4-BE49-F238E27FC236}">
                <a16:creationId xmlns:a16="http://schemas.microsoft.com/office/drawing/2014/main" id="{02DCA84E-D9C1-0607-2ECC-83C08AA4C0D8}"/>
              </a:ext>
            </a:extLst>
          </p:cNvPr>
          <p:cNvSpPr>
            <a:spLocks noGrp="1"/>
          </p:cNvSpPr>
          <p:nvPr>
            <p:ph idx="1"/>
          </p:nvPr>
        </p:nvSpPr>
        <p:spPr/>
        <p:txBody>
          <a:bodyPr vert="horz" lIns="91440" tIns="45720" rIns="91440" bIns="45720" rtlCol="0" anchor="t">
            <a:normAutofit/>
          </a:bodyPr>
          <a:lstStyle/>
          <a:p>
            <a:r>
              <a:rPr lang="en-US" dirty="0">
                <a:latin typeface="Calibri"/>
                <a:cs typeface="Arial"/>
              </a:rPr>
              <a:t>Community Engagement is a VITAL part of the brownfields redevelopment process</a:t>
            </a:r>
          </a:p>
          <a:p>
            <a:r>
              <a:rPr lang="en-US" dirty="0">
                <a:latin typeface="Calibri"/>
                <a:cs typeface="Arial"/>
              </a:rPr>
              <a:t>TAB is here to help and our services are FREE</a:t>
            </a:r>
          </a:p>
          <a:p>
            <a:r>
              <a:rPr lang="en-US" dirty="0">
                <a:latin typeface="Calibri"/>
                <a:cs typeface="Arial"/>
              </a:rPr>
              <a:t>SEEDS Framework – resources ready to go!</a:t>
            </a:r>
          </a:p>
          <a:p>
            <a:r>
              <a:rPr lang="en-US" dirty="0">
                <a:latin typeface="Calibri"/>
                <a:cs typeface="Arial"/>
              </a:rPr>
              <a:t>Customizable webpages and Community Engagement Plans</a:t>
            </a:r>
          </a:p>
          <a:p>
            <a:r>
              <a:rPr lang="en-US" dirty="0">
                <a:latin typeface="Calibri"/>
                <a:cs typeface="Arial"/>
              </a:rPr>
              <a:t>Support with public meetings</a:t>
            </a:r>
          </a:p>
        </p:txBody>
      </p:sp>
    </p:spTree>
    <p:extLst>
      <p:ext uri="{BB962C8B-B14F-4D97-AF65-F5344CB8AC3E}">
        <p14:creationId xmlns:p14="http://schemas.microsoft.com/office/powerpoint/2010/main" val="2874644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1DDAC9-D668-BE29-70DD-F66EEBD68B3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D24C09D-1401-42D3-EAD2-ECFE7455F7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E131BB-7411-1CEA-4BFC-5E5F6E851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descr="A picture containing grass, outdoor, nature&#10;&#10;Description automatically generated">
            <a:extLst>
              <a:ext uri="{FF2B5EF4-FFF2-40B4-BE49-F238E27FC236}">
                <a16:creationId xmlns:a16="http://schemas.microsoft.com/office/drawing/2014/main" id="{0F43C257-1915-62C4-995D-FF459BDDE1CE}"/>
              </a:ext>
            </a:extLst>
          </p:cNvPr>
          <p:cNvPicPr>
            <a:picLocks noChangeAspect="1"/>
          </p:cNvPicPr>
          <p:nvPr/>
        </p:nvPicPr>
        <p:blipFill rotWithShape="1">
          <a:blip r:embed="rId4" cstate="print">
            <a:alphaModFix amt="60000"/>
            <a:extLst>
              <a:ext uri="{28A0092B-C50C-407E-A947-70E740481C1C}">
                <a14:useLocalDpi xmlns:a14="http://schemas.microsoft.com/office/drawing/2010/main" val="0"/>
              </a:ext>
            </a:extLst>
          </a:blip>
          <a:srcRect r="10999" b="-1"/>
          <a:stretch/>
        </p:blipFill>
        <p:spPr>
          <a:xfrm>
            <a:off x="20" y="0"/>
            <a:ext cx="9143980" cy="6857990"/>
          </a:xfrm>
          <a:prstGeom prst="rect">
            <a:avLst/>
          </a:prstGeom>
        </p:spPr>
      </p:pic>
      <p:sp>
        <p:nvSpPr>
          <p:cNvPr id="2" name="Title 1">
            <a:extLst>
              <a:ext uri="{FF2B5EF4-FFF2-40B4-BE49-F238E27FC236}">
                <a16:creationId xmlns:a16="http://schemas.microsoft.com/office/drawing/2014/main" id="{3DE0F0D1-BC76-7CDE-7AC1-6B3148175736}"/>
              </a:ext>
            </a:extLst>
          </p:cNvPr>
          <p:cNvSpPr>
            <a:spLocks noGrp="1"/>
          </p:cNvSpPr>
          <p:nvPr>
            <p:ph type="ctrTitle"/>
          </p:nvPr>
        </p:nvSpPr>
        <p:spPr>
          <a:xfrm>
            <a:off x="898635" y="1406850"/>
            <a:ext cx="7346728" cy="2220775"/>
          </a:xfrm>
        </p:spPr>
        <p:txBody>
          <a:bodyPr anchor="ctr">
            <a:normAutofit/>
          </a:bodyPr>
          <a:lstStyle/>
          <a:p>
            <a:r>
              <a:rPr lang="en-US" sz="4500" dirty="0">
                <a:solidFill>
                  <a:srgbClr val="FFFFFF"/>
                </a:solidFill>
                <a:latin typeface="Calibri"/>
                <a:cs typeface="Calibri"/>
              </a:rPr>
              <a:t>Questions?</a:t>
            </a:r>
          </a:p>
        </p:txBody>
      </p:sp>
      <p:sp>
        <p:nvSpPr>
          <p:cNvPr id="6" name="TextBox 5">
            <a:extLst>
              <a:ext uri="{FF2B5EF4-FFF2-40B4-BE49-F238E27FC236}">
                <a16:creationId xmlns:a16="http://schemas.microsoft.com/office/drawing/2014/main" id="{C0140BDB-E790-A441-1B33-31FA063F5A04}"/>
              </a:ext>
            </a:extLst>
          </p:cNvPr>
          <p:cNvSpPr txBox="1"/>
          <p:nvPr/>
        </p:nvSpPr>
        <p:spPr>
          <a:xfrm>
            <a:off x="898634" y="324381"/>
            <a:ext cx="7502590" cy="523220"/>
          </a:xfrm>
          <a:prstGeom prst="rect">
            <a:avLst/>
          </a:prstGeom>
          <a:noFill/>
        </p:spPr>
        <p:txBody>
          <a:bodyPr wrap="square">
            <a:spAutoFit/>
          </a:bodyPr>
          <a:lstStyle/>
          <a:p>
            <a:r>
              <a:rPr lang="en-US" sz="2800">
                <a:solidFill>
                  <a:srgbClr val="FFFFFF"/>
                </a:solidFill>
                <a:latin typeface="Calibri" panose="020F0502020204030204" pitchFamily="34" charset="0"/>
                <a:cs typeface="Calibri" panose="020F0502020204030204" pitchFamily="34" charset="0"/>
              </a:rPr>
              <a:t>Technical Assistance for Brownfields EPA Region 1 </a:t>
            </a:r>
            <a:endParaRPr lang="en-US" sz="2800"/>
          </a:p>
        </p:txBody>
      </p:sp>
    </p:spTree>
    <p:extLst>
      <p:ext uri="{BB962C8B-B14F-4D97-AF65-F5344CB8AC3E}">
        <p14:creationId xmlns:p14="http://schemas.microsoft.com/office/powerpoint/2010/main" val="669255816"/>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webinar series with a building&#10;&#10;Description automatically generated">
            <a:extLst>
              <a:ext uri="{FF2B5EF4-FFF2-40B4-BE49-F238E27FC236}">
                <a16:creationId xmlns:a16="http://schemas.microsoft.com/office/drawing/2014/main" id="{E05E0733-2073-D467-3AEF-B3199E0BB1AC}"/>
              </a:ext>
            </a:extLst>
          </p:cNvPr>
          <p:cNvPicPr>
            <a:picLocks noGrp="1" noChangeAspect="1"/>
          </p:cNvPicPr>
          <p:nvPr>
            <p:ph idx="1"/>
          </p:nvPr>
        </p:nvPicPr>
        <p:blipFill>
          <a:blip r:embed="rId2"/>
          <a:stretch>
            <a:fillRect/>
          </a:stretch>
        </p:blipFill>
        <p:spPr>
          <a:xfrm>
            <a:off x="3604683" y="286545"/>
            <a:ext cx="5480050" cy="5490633"/>
          </a:xfrm>
        </p:spPr>
      </p:pic>
      <p:sp>
        <p:nvSpPr>
          <p:cNvPr id="6" name="TextBox 5">
            <a:extLst>
              <a:ext uri="{FF2B5EF4-FFF2-40B4-BE49-F238E27FC236}">
                <a16:creationId xmlns:a16="http://schemas.microsoft.com/office/drawing/2014/main" id="{7030CB5A-F10A-9FAA-8F03-6008F28C8DBF}"/>
              </a:ext>
            </a:extLst>
          </p:cNvPr>
          <p:cNvSpPr txBox="1"/>
          <p:nvPr/>
        </p:nvSpPr>
        <p:spPr>
          <a:xfrm>
            <a:off x="300391" y="3503645"/>
            <a:ext cx="4359059" cy="2554545"/>
          </a:xfrm>
          <a:prstGeom prst="rect">
            <a:avLst/>
          </a:prstGeom>
          <a:noFill/>
        </p:spPr>
        <p:txBody>
          <a:bodyPr wrap="square" lIns="91440" tIns="45720" rIns="91440" bIns="45720" rtlCol="0" anchor="t">
            <a:spAutoFit/>
          </a:bodyPr>
          <a:lstStyle/>
          <a:p>
            <a:r>
              <a:rPr lang="en-US" sz="1600" b="1" dirty="0">
                <a:latin typeface="Calibri"/>
                <a:cs typeface="Calibri"/>
              </a:rPr>
              <a:t>Katie </a:t>
            </a:r>
            <a:r>
              <a:rPr lang="en-US" sz="1600" b="1" dirty="0" err="1">
                <a:latin typeface="Calibri"/>
                <a:cs typeface="Calibri"/>
              </a:rPr>
              <a:t>Malgioglio</a:t>
            </a:r>
            <a:r>
              <a:rPr lang="en-US" sz="1600" b="1" dirty="0">
                <a:latin typeface="Calibri"/>
                <a:cs typeface="Calibri"/>
              </a:rPr>
              <a:t>, LMSW</a:t>
            </a:r>
          </a:p>
          <a:p>
            <a:r>
              <a:rPr lang="en-US" sz="1600" dirty="0">
                <a:latin typeface="Calibri"/>
                <a:cs typeface="Calibri"/>
              </a:rPr>
              <a:t>Community Liaison </a:t>
            </a:r>
            <a:endParaRPr lang="en-US" sz="1600" dirty="0">
              <a:latin typeface="Calibri"/>
              <a:ea typeface="Calibri"/>
              <a:cs typeface="Calibri"/>
            </a:endParaRPr>
          </a:p>
          <a:p>
            <a:r>
              <a:rPr lang="en-US" sz="1600" dirty="0">
                <a:latin typeface="Calibri"/>
                <a:cs typeface="Calibri"/>
              </a:rPr>
              <a:t>Community Engagement Coordinator </a:t>
            </a:r>
            <a:endParaRPr lang="en-US" sz="1600" dirty="0">
              <a:latin typeface="Calibri"/>
              <a:ea typeface="Calibri"/>
              <a:cs typeface="Calibri"/>
            </a:endParaRPr>
          </a:p>
          <a:p>
            <a:r>
              <a:rPr lang="en-US" sz="1600" dirty="0">
                <a:latin typeface="Calibri"/>
                <a:cs typeface="Calibri"/>
              </a:rPr>
              <a:t>UConn TAB</a:t>
            </a:r>
            <a:endParaRPr lang="en-US" sz="1600" dirty="0">
              <a:latin typeface="Calibri"/>
              <a:ea typeface="Calibri"/>
              <a:cs typeface="Calibri"/>
            </a:endParaRPr>
          </a:p>
          <a:p>
            <a:r>
              <a:rPr lang="en-US" sz="1600" dirty="0">
                <a:latin typeface="Calibri"/>
                <a:cs typeface="Calibri"/>
                <a:hlinkClick r:id="rId3"/>
              </a:rPr>
              <a:t>katherine.malgioglio@uconn.edu</a:t>
            </a:r>
            <a:endParaRPr lang="en-US" sz="1600" dirty="0">
              <a:latin typeface="Calibri"/>
              <a:cs typeface="Calibri"/>
            </a:endParaRPr>
          </a:p>
          <a:p>
            <a:r>
              <a:rPr lang="en-US" sz="1600" dirty="0">
                <a:latin typeface="Calibri"/>
                <a:cs typeface="Calibri"/>
                <a:hlinkClick r:id="rId4"/>
              </a:rPr>
              <a:t>uconn-tab@uconn.edu</a:t>
            </a:r>
            <a:endParaRPr lang="en-US" sz="1600" dirty="0">
              <a:latin typeface="Calibri"/>
              <a:cs typeface="Calibri"/>
            </a:endParaRPr>
          </a:p>
          <a:p>
            <a:endParaRPr lang="en-US" sz="1600" dirty="0">
              <a:latin typeface="Calibri"/>
              <a:ea typeface="Calibri"/>
              <a:cs typeface="Calibri"/>
            </a:endParaRPr>
          </a:p>
          <a:p>
            <a:endParaRPr lang="en-US" sz="1600" dirty="0">
              <a:latin typeface="Calibri"/>
              <a:ea typeface="Calibri"/>
              <a:cs typeface="Calibri"/>
            </a:endParaRPr>
          </a:p>
          <a:p>
            <a:endParaRPr lang="en-US" sz="1600" dirty="0">
              <a:latin typeface="Calibri"/>
              <a:ea typeface="Calibri"/>
              <a:cs typeface="Calibri"/>
            </a:endParaRPr>
          </a:p>
          <a:p>
            <a:endParaRPr lang="en-US" sz="1600">
              <a:latin typeface="Calibri"/>
              <a:ea typeface="Calibri"/>
              <a:cs typeface="Calibri"/>
            </a:endParaRPr>
          </a:p>
        </p:txBody>
      </p:sp>
      <p:pic>
        <p:nvPicPr>
          <p:cNvPr id="8" name="Picture 7" descr="A person in a blue shirt&#10;&#10;Description automatically generated">
            <a:extLst>
              <a:ext uri="{FF2B5EF4-FFF2-40B4-BE49-F238E27FC236}">
                <a16:creationId xmlns:a16="http://schemas.microsoft.com/office/drawing/2014/main" id="{9DEAF47B-819C-A578-92E7-7E9BDEB68B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9863" r="-31" b="28585"/>
          <a:stretch/>
        </p:blipFill>
        <p:spPr>
          <a:xfrm>
            <a:off x="389493" y="2099037"/>
            <a:ext cx="1447766" cy="1331778"/>
          </a:xfrm>
          <a:prstGeom prst="rect">
            <a:avLst/>
          </a:prstGeom>
        </p:spPr>
      </p:pic>
      <p:sp>
        <p:nvSpPr>
          <p:cNvPr id="9" name="TextBox 8">
            <a:extLst>
              <a:ext uri="{FF2B5EF4-FFF2-40B4-BE49-F238E27FC236}">
                <a16:creationId xmlns:a16="http://schemas.microsoft.com/office/drawing/2014/main" id="{B6F28388-8E64-1A19-32A1-7D1CF4594971}"/>
              </a:ext>
            </a:extLst>
          </p:cNvPr>
          <p:cNvSpPr txBox="1"/>
          <p:nvPr/>
        </p:nvSpPr>
        <p:spPr>
          <a:xfrm>
            <a:off x="469723" y="286310"/>
            <a:ext cx="2739809" cy="1384995"/>
          </a:xfrm>
          <a:prstGeom prst="rect">
            <a:avLst/>
          </a:prstGeom>
          <a:noFill/>
        </p:spPr>
        <p:txBody>
          <a:bodyPr wrap="square" lIns="91440" tIns="45720" rIns="91440" bIns="45720" rtlCol="0" anchor="t">
            <a:spAutoFit/>
          </a:bodyPr>
          <a:lstStyle/>
          <a:p>
            <a:pPr algn="ctr"/>
            <a:r>
              <a:rPr lang="en-US" sz="2800" dirty="0">
                <a:solidFill>
                  <a:srgbClr val="00B050"/>
                </a:solidFill>
                <a:latin typeface="Bahnschrift"/>
                <a:cs typeface="Calibri"/>
              </a:rPr>
              <a:t>Contact Info &amp; Upcoming Webinars!</a:t>
            </a:r>
            <a:endParaRPr lang="en-US" sz="2800">
              <a:solidFill>
                <a:srgbClr val="00B050"/>
              </a:solidFill>
              <a:latin typeface="Bahnschrift"/>
              <a:cs typeface="Arial"/>
            </a:endParaRPr>
          </a:p>
        </p:txBody>
      </p:sp>
      <p:sp>
        <p:nvSpPr>
          <p:cNvPr id="11" name="TextBox 10">
            <a:extLst>
              <a:ext uri="{FF2B5EF4-FFF2-40B4-BE49-F238E27FC236}">
                <a16:creationId xmlns:a16="http://schemas.microsoft.com/office/drawing/2014/main" id="{4FBFE034-6F27-AE5D-0AE8-9CB77BCC828B}"/>
              </a:ext>
            </a:extLst>
          </p:cNvPr>
          <p:cNvSpPr txBox="1"/>
          <p:nvPr/>
        </p:nvSpPr>
        <p:spPr>
          <a:xfrm>
            <a:off x="1844673" y="6251046"/>
            <a:ext cx="51112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B050"/>
                </a:solidFill>
                <a:latin typeface="Calibri"/>
                <a:ea typeface="+mn-lt"/>
                <a:cs typeface="+mn-lt"/>
                <a:hlinkClick r:id="rId6">
                  <a:extLst>
                    <a:ext uri="{A12FA001-AC4F-418D-AE19-62706E023703}">
                      <ahyp:hlinkClr xmlns:ahyp="http://schemas.microsoft.com/office/drawing/2018/hyperlinkcolor" val="tx"/>
                    </a:ext>
                  </a:extLst>
                </a:hlinkClick>
              </a:rPr>
              <a:t>tab.program.uconn.edu/community-engagement/</a:t>
            </a:r>
            <a:r>
              <a:rPr lang="en-US" dirty="0">
                <a:solidFill>
                  <a:srgbClr val="00B050"/>
                </a:solidFill>
                <a:latin typeface="Calibri"/>
                <a:ea typeface="+mn-lt"/>
                <a:cs typeface="+mn-lt"/>
              </a:rPr>
              <a:t> </a:t>
            </a:r>
            <a:endParaRPr lang="en-US" dirty="0">
              <a:solidFill>
                <a:srgbClr val="00B050"/>
              </a:solidFill>
              <a:latin typeface="Calibri"/>
              <a:ea typeface="Calibri"/>
              <a:cs typeface="Calibri"/>
            </a:endParaRPr>
          </a:p>
        </p:txBody>
      </p:sp>
    </p:spTree>
    <p:extLst>
      <p:ext uri="{BB962C8B-B14F-4D97-AF65-F5344CB8AC3E}">
        <p14:creationId xmlns:p14="http://schemas.microsoft.com/office/powerpoint/2010/main" val="1086181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E89B1-A0D0-E8B7-867C-D8435DBAFCC2}"/>
              </a:ext>
            </a:extLst>
          </p:cNvPr>
          <p:cNvSpPr>
            <a:spLocks noGrp="1"/>
          </p:cNvSpPr>
          <p:nvPr>
            <p:ph type="title"/>
          </p:nvPr>
        </p:nvSpPr>
        <p:spPr/>
        <p:txBody>
          <a:bodyPr/>
          <a:lstStyle/>
          <a:p>
            <a:endParaRPr lang="en-US"/>
          </a:p>
        </p:txBody>
      </p:sp>
      <p:pic>
        <p:nvPicPr>
          <p:cNvPr id="4" name="Content Placeholder 3" descr="A qr code on a grey background&#10;&#10;Description automatically generated">
            <a:extLst>
              <a:ext uri="{FF2B5EF4-FFF2-40B4-BE49-F238E27FC236}">
                <a16:creationId xmlns:a16="http://schemas.microsoft.com/office/drawing/2014/main" id="{7F72332B-8208-2D9B-E301-FF8ABF1C8584}"/>
              </a:ext>
            </a:extLst>
          </p:cNvPr>
          <p:cNvPicPr>
            <a:picLocks noGrp="1" noChangeAspect="1"/>
          </p:cNvPicPr>
          <p:nvPr>
            <p:ph idx="1"/>
          </p:nvPr>
        </p:nvPicPr>
        <p:blipFill>
          <a:blip r:embed="rId2"/>
          <a:stretch>
            <a:fillRect/>
          </a:stretch>
        </p:blipFill>
        <p:spPr>
          <a:xfrm>
            <a:off x="1723709" y="92434"/>
            <a:ext cx="5685747" cy="5685747"/>
          </a:xfrm>
        </p:spPr>
      </p:pic>
    </p:spTree>
    <p:extLst>
      <p:ext uri="{BB962C8B-B14F-4D97-AF65-F5344CB8AC3E}">
        <p14:creationId xmlns:p14="http://schemas.microsoft.com/office/powerpoint/2010/main" val="289574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7CA6D-4813-46B9-905E-AA37881CD739}"/>
              </a:ext>
            </a:extLst>
          </p:cNvPr>
          <p:cNvSpPr>
            <a:spLocks noGrp="1"/>
          </p:cNvSpPr>
          <p:nvPr>
            <p:ph type="title"/>
          </p:nvPr>
        </p:nvSpPr>
        <p:spPr>
          <a:xfrm>
            <a:off x="316923" y="963877"/>
            <a:ext cx="2620771" cy="4930246"/>
          </a:xfrm>
        </p:spPr>
        <p:txBody>
          <a:bodyPr>
            <a:normAutofit/>
          </a:bodyPr>
          <a:lstStyle/>
          <a:p>
            <a:pPr algn="r"/>
            <a:r>
              <a:rPr lang="en-US" dirty="0">
                <a:latin typeface="Bahnschrift"/>
                <a:cs typeface="Calibri"/>
              </a:rPr>
              <a:t>Webinar</a:t>
            </a:r>
            <a:r>
              <a:rPr lang="en-US" dirty="0">
                <a:latin typeface="Calibri"/>
                <a:cs typeface="Calibri"/>
              </a:rPr>
              <a:t> </a:t>
            </a:r>
            <a:r>
              <a:rPr lang="en-US" dirty="0">
                <a:latin typeface="Bahnschrift"/>
                <a:cs typeface="Calibri"/>
              </a:rPr>
              <a:t>Outline</a:t>
            </a:r>
          </a:p>
        </p:txBody>
      </p:sp>
      <p:sp>
        <p:nvSpPr>
          <p:cNvPr id="3" name="Content Placeholder 2">
            <a:extLst>
              <a:ext uri="{FF2B5EF4-FFF2-40B4-BE49-F238E27FC236}">
                <a16:creationId xmlns:a16="http://schemas.microsoft.com/office/drawing/2014/main" id="{9318EE76-BA3B-457B-B2D1-F96646D7C86E}"/>
              </a:ext>
            </a:extLst>
          </p:cNvPr>
          <p:cNvSpPr>
            <a:spLocks noGrp="1"/>
          </p:cNvSpPr>
          <p:nvPr>
            <p:ph idx="1"/>
          </p:nvPr>
        </p:nvSpPr>
        <p:spPr>
          <a:xfrm>
            <a:off x="3732023" y="963877"/>
            <a:ext cx="4783327" cy="4930246"/>
          </a:xfrm>
        </p:spPr>
        <p:txBody>
          <a:bodyPr anchor="ctr">
            <a:normAutofit/>
          </a:bodyPr>
          <a:lstStyle/>
          <a:p>
            <a:pPr marL="457200" indent="-457200">
              <a:buAutoNum type="arabicPeriod"/>
            </a:pPr>
            <a:r>
              <a:rPr lang="en-US" sz="2100" dirty="0">
                <a:solidFill>
                  <a:schemeClr val="accent4">
                    <a:lumMod val="75000"/>
                  </a:schemeClr>
                </a:solidFill>
              </a:rPr>
              <a:t>What is Meaningful Community Engagement?</a:t>
            </a:r>
            <a:endParaRPr lang="en-US" sz="2100" dirty="0">
              <a:solidFill>
                <a:schemeClr val="accent4">
                  <a:lumMod val="75000"/>
                </a:schemeClr>
              </a:solidFill>
              <a:cs typeface="Arial"/>
            </a:endParaRPr>
          </a:p>
          <a:p>
            <a:pPr marL="457200" indent="-457200">
              <a:buAutoNum type="arabicPeriod"/>
            </a:pPr>
            <a:r>
              <a:rPr lang="en-US" sz="2100" dirty="0">
                <a:solidFill>
                  <a:schemeClr val="accent4">
                    <a:lumMod val="75000"/>
                  </a:schemeClr>
                </a:solidFill>
                <a:cs typeface="Arial"/>
              </a:rPr>
              <a:t>SEEDS Framework</a:t>
            </a:r>
            <a:endParaRPr lang="en-US" sz="2100" dirty="0">
              <a:solidFill>
                <a:schemeClr val="accent4">
                  <a:lumMod val="75000"/>
                </a:schemeClr>
              </a:solidFill>
            </a:endParaRPr>
          </a:p>
          <a:p>
            <a:pPr marL="457200" indent="-457200">
              <a:buAutoNum type="arabicPeriod"/>
            </a:pPr>
            <a:r>
              <a:rPr lang="en-US" sz="2100" dirty="0">
                <a:solidFill>
                  <a:schemeClr val="accent4">
                    <a:lumMod val="75000"/>
                  </a:schemeClr>
                </a:solidFill>
              </a:rPr>
              <a:t>Examples From Each Phase of Framework</a:t>
            </a:r>
            <a:endParaRPr lang="en-US" sz="2100" dirty="0">
              <a:solidFill>
                <a:schemeClr val="accent4">
                  <a:lumMod val="75000"/>
                </a:schemeClr>
              </a:solidFill>
              <a:cs typeface="Arial"/>
            </a:endParaRPr>
          </a:p>
          <a:p>
            <a:pPr marL="457200" indent="-457200">
              <a:buAutoNum type="arabicPeriod"/>
            </a:pPr>
            <a:r>
              <a:rPr lang="en-US" sz="2100" dirty="0">
                <a:solidFill>
                  <a:schemeClr val="accent4">
                    <a:lumMod val="75000"/>
                  </a:schemeClr>
                </a:solidFill>
              </a:rPr>
              <a:t>Questions</a:t>
            </a:r>
            <a:endParaRPr lang="en-US" sz="2100" dirty="0">
              <a:solidFill>
                <a:schemeClr val="accent4">
                  <a:lumMod val="75000"/>
                </a:schemeClr>
              </a:solidFill>
              <a:cs typeface="Arial"/>
            </a:endParaRPr>
          </a:p>
          <a:p>
            <a:pPr marL="0" indent="0">
              <a:buNone/>
            </a:pPr>
            <a:endParaRPr lang="en-US" sz="2100"/>
          </a:p>
        </p:txBody>
      </p:sp>
    </p:spTree>
    <p:extLst>
      <p:ext uri="{BB962C8B-B14F-4D97-AF65-F5344CB8AC3E}">
        <p14:creationId xmlns:p14="http://schemas.microsoft.com/office/powerpoint/2010/main" val="91803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434BF-F7F0-4378-E634-334A75615066}"/>
              </a:ext>
            </a:extLst>
          </p:cNvPr>
          <p:cNvSpPr>
            <a:spLocks noGrp="1"/>
          </p:cNvSpPr>
          <p:nvPr>
            <p:ph type="title"/>
          </p:nvPr>
        </p:nvSpPr>
        <p:spPr>
          <a:xfrm>
            <a:off x="398612" y="365126"/>
            <a:ext cx="8346775" cy="1339940"/>
          </a:xfrm>
        </p:spPr>
        <p:txBody>
          <a:bodyPr vert="horz" lIns="91440" tIns="45720" rIns="91440" bIns="45720" rtlCol="0" anchor="t">
            <a:normAutofit/>
          </a:bodyPr>
          <a:lstStyle/>
          <a:p>
            <a:pPr algn="ctr"/>
            <a:r>
              <a:rPr lang="en-US" sz="3600" b="1" dirty="0">
                <a:solidFill>
                  <a:schemeClr val="accent4"/>
                </a:solidFill>
                <a:latin typeface="Bahnschrift"/>
                <a:ea typeface="+mj-lt"/>
                <a:cs typeface="+mj-lt"/>
              </a:rPr>
              <a:t>Community Engagement in Brownfields</a:t>
            </a:r>
            <a:endParaRPr lang="en-US" b="1" dirty="0">
              <a:solidFill>
                <a:schemeClr val="accent4"/>
              </a:solidFill>
              <a:latin typeface="Bahnschrift"/>
              <a:cs typeface="Calibri"/>
            </a:endParaRPr>
          </a:p>
          <a:p>
            <a:pPr algn="ctr"/>
            <a:endParaRPr lang="en-US" b="1">
              <a:solidFill>
                <a:schemeClr val="accent4"/>
              </a:solidFill>
              <a:latin typeface="Calibri"/>
              <a:cs typeface="Calibri"/>
            </a:endParaRPr>
          </a:p>
        </p:txBody>
      </p:sp>
      <p:sp>
        <p:nvSpPr>
          <p:cNvPr id="3" name="Content Placeholder 2">
            <a:extLst>
              <a:ext uri="{FF2B5EF4-FFF2-40B4-BE49-F238E27FC236}">
                <a16:creationId xmlns:a16="http://schemas.microsoft.com/office/drawing/2014/main" id="{79E216F7-AB77-6068-9D21-AB7CCBD74E24}"/>
              </a:ext>
            </a:extLst>
          </p:cNvPr>
          <p:cNvSpPr>
            <a:spLocks noGrp="1"/>
          </p:cNvSpPr>
          <p:nvPr>
            <p:ph idx="1"/>
          </p:nvPr>
        </p:nvSpPr>
        <p:spPr>
          <a:xfrm>
            <a:off x="626454" y="1081198"/>
            <a:ext cx="7886700" cy="4495111"/>
          </a:xfrm>
        </p:spPr>
        <p:txBody>
          <a:bodyPr vert="horz" lIns="91440" tIns="45720" rIns="91440" bIns="45720" rtlCol="0" anchor="t">
            <a:noAutofit/>
          </a:bodyPr>
          <a:lstStyle/>
          <a:p>
            <a:pPr>
              <a:buFont typeface="Wingdings" panose="020B0604020202020204" pitchFamily="34" charset="0"/>
              <a:buChar char="§"/>
            </a:pPr>
            <a:r>
              <a:rPr lang="en-US" sz="2400" dirty="0">
                <a:latin typeface="Calibri"/>
                <a:ea typeface="Calibri"/>
                <a:cs typeface="Calibri"/>
              </a:rPr>
              <a:t>Community engagement refers to people, governments, and organizations working collaboratively through the brownfields redevelopment process to: </a:t>
            </a:r>
            <a:endParaRPr lang="en-US" dirty="0"/>
          </a:p>
          <a:p>
            <a:pPr lvl="1" indent="-457200">
              <a:buFont typeface="Wingdings" panose="020B0604020202020204" pitchFamily="34" charset="0"/>
              <a:buChar char="§"/>
            </a:pPr>
            <a:r>
              <a:rPr lang="en-US" sz="2000" dirty="0">
                <a:latin typeface="Calibri"/>
                <a:ea typeface="Calibri"/>
                <a:cs typeface="Calibri"/>
              </a:rPr>
              <a:t>Establish and uphold a community vision </a:t>
            </a:r>
            <a:endParaRPr lang="en-US" sz="2000" dirty="0">
              <a:latin typeface="Arial"/>
              <a:ea typeface="Calibri"/>
              <a:cs typeface="Arial"/>
            </a:endParaRPr>
          </a:p>
          <a:p>
            <a:pPr lvl="1" indent="-457200">
              <a:buFont typeface="Wingdings" panose="020B0604020202020204" pitchFamily="34" charset="0"/>
              <a:buChar char="§"/>
            </a:pPr>
            <a:r>
              <a:rPr lang="en-US" sz="2000" dirty="0">
                <a:latin typeface="Calibri"/>
                <a:ea typeface="Calibri"/>
                <a:cs typeface="Calibri"/>
              </a:rPr>
              <a:t>Support underserved populations </a:t>
            </a:r>
            <a:endParaRPr lang="en-US" dirty="0">
              <a:cs typeface="Arial"/>
            </a:endParaRPr>
          </a:p>
          <a:p>
            <a:pPr lvl="1" indent="-457200">
              <a:buFont typeface="Wingdings" panose="020B0604020202020204" pitchFamily="34" charset="0"/>
              <a:buChar char="§"/>
            </a:pPr>
            <a:r>
              <a:rPr lang="en-US" sz="2000" dirty="0">
                <a:latin typeface="Calibri"/>
                <a:ea typeface="Calibri"/>
                <a:cs typeface="Calibri"/>
              </a:rPr>
              <a:t>Create sustainable outcomes </a:t>
            </a:r>
            <a:endParaRPr lang="en-US" dirty="0"/>
          </a:p>
          <a:p>
            <a:pPr>
              <a:buFont typeface="Wingdings" panose="020B0604020202020204" pitchFamily="34" charset="0"/>
              <a:buChar char="§"/>
            </a:pPr>
            <a:r>
              <a:rPr lang="en-US" sz="2400">
                <a:latin typeface="Calibri"/>
                <a:ea typeface="Calibri"/>
                <a:cs typeface="Calibri"/>
              </a:rPr>
              <a:t>Community engagement is especially important in brownfields redevelopment due to history of environmental racism and injustice </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Hands held up high during a conference">
            <a:extLst>
              <a:ext uri="{FF2B5EF4-FFF2-40B4-BE49-F238E27FC236}">
                <a16:creationId xmlns:a16="http://schemas.microsoft.com/office/drawing/2014/main" id="{6C36D029-62C2-6E8D-BE26-FE43426318A7}"/>
              </a:ext>
            </a:extLst>
          </p:cNvPr>
          <p:cNvPicPr>
            <a:picLocks noChangeAspect="1"/>
          </p:cNvPicPr>
          <p:nvPr/>
        </p:nvPicPr>
        <p:blipFill>
          <a:blip r:embed="rId3"/>
          <a:stretch>
            <a:fillRect/>
          </a:stretch>
        </p:blipFill>
        <p:spPr>
          <a:xfrm>
            <a:off x="2465917" y="4296833"/>
            <a:ext cx="3651251" cy="2434167"/>
          </a:xfrm>
          <a:prstGeom prst="rect">
            <a:avLst/>
          </a:prstGeom>
        </p:spPr>
      </p:pic>
    </p:spTree>
    <p:extLst>
      <p:ext uri="{BB962C8B-B14F-4D97-AF65-F5344CB8AC3E}">
        <p14:creationId xmlns:p14="http://schemas.microsoft.com/office/powerpoint/2010/main" val="869239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ontent Placeholder 3">
            <a:extLst>
              <a:ext uri="{FF2B5EF4-FFF2-40B4-BE49-F238E27FC236}">
                <a16:creationId xmlns:a16="http://schemas.microsoft.com/office/drawing/2014/main" id="{EC013F08-17B5-0426-BE80-46DBF37CF898}"/>
              </a:ext>
            </a:extLst>
          </p:cNvPr>
          <p:cNvGraphicFramePr>
            <a:graphicFrameLocks noGrp="1"/>
          </p:cNvGraphicFramePr>
          <p:nvPr>
            <p:extLst>
              <p:ext uri="{D42A27DB-BD31-4B8C-83A1-F6EECF244321}">
                <p14:modId xmlns:p14="http://schemas.microsoft.com/office/powerpoint/2010/main" val="3552206630"/>
              </p:ext>
            </p:extLst>
          </p:nvPr>
        </p:nvGraphicFramePr>
        <p:xfrm>
          <a:off x="-1874520" y="182880"/>
          <a:ext cx="12893040" cy="6492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434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DB314E-CBE0-B585-EC44-CAFCF2DFB07B}"/>
              </a:ext>
            </a:extLst>
          </p:cNvPr>
          <p:cNvPicPr>
            <a:picLocks noChangeAspect="1"/>
          </p:cNvPicPr>
          <p:nvPr/>
        </p:nvPicPr>
        <p:blipFill>
          <a:blip r:embed="rId3"/>
          <a:stretch>
            <a:fillRect/>
          </a:stretch>
        </p:blipFill>
        <p:spPr>
          <a:xfrm>
            <a:off x="0" y="513291"/>
            <a:ext cx="9143999" cy="5132916"/>
          </a:xfrm>
          <a:prstGeom prst="rect">
            <a:avLst/>
          </a:prstGeom>
        </p:spPr>
      </p:pic>
    </p:spTree>
    <p:extLst>
      <p:ext uri="{BB962C8B-B14F-4D97-AF65-F5344CB8AC3E}">
        <p14:creationId xmlns:p14="http://schemas.microsoft.com/office/powerpoint/2010/main" val="3041760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ster of a community engagement framework&#10;&#10;Description automatically generated">
            <a:extLst>
              <a:ext uri="{FF2B5EF4-FFF2-40B4-BE49-F238E27FC236}">
                <a16:creationId xmlns:a16="http://schemas.microsoft.com/office/drawing/2014/main" id="{AC34A207-C03F-4BE3-5411-6CA37ECC1F07}"/>
              </a:ext>
            </a:extLst>
          </p:cNvPr>
          <p:cNvPicPr>
            <a:picLocks noChangeAspect="1"/>
          </p:cNvPicPr>
          <p:nvPr/>
        </p:nvPicPr>
        <p:blipFill>
          <a:blip r:embed="rId2"/>
          <a:stretch>
            <a:fillRect/>
          </a:stretch>
        </p:blipFill>
        <p:spPr>
          <a:xfrm>
            <a:off x="0" y="428625"/>
            <a:ext cx="9133416" cy="5132916"/>
          </a:xfrm>
          <a:prstGeom prst="rect">
            <a:avLst/>
          </a:prstGeom>
        </p:spPr>
      </p:pic>
    </p:spTree>
    <p:extLst>
      <p:ext uri="{BB962C8B-B14F-4D97-AF65-F5344CB8AC3E}">
        <p14:creationId xmlns:p14="http://schemas.microsoft.com/office/powerpoint/2010/main" val="3873821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A9F0-0A91-DA93-6216-B6AD266885C6}"/>
              </a:ext>
            </a:extLst>
          </p:cNvPr>
          <p:cNvSpPr>
            <a:spLocks noGrp="1"/>
          </p:cNvSpPr>
          <p:nvPr>
            <p:ph type="title"/>
          </p:nvPr>
        </p:nvSpPr>
        <p:spPr>
          <a:xfrm>
            <a:off x="118751" y="145218"/>
            <a:ext cx="8907904" cy="994172"/>
          </a:xfrm>
        </p:spPr>
        <p:txBody>
          <a:bodyPr>
            <a:normAutofit fontScale="90000"/>
          </a:bodyPr>
          <a:lstStyle/>
          <a:p>
            <a:r>
              <a:rPr lang="en-US">
                <a:solidFill>
                  <a:srgbClr val="00B050"/>
                </a:solidFill>
                <a:latin typeface="Bahnschrift" panose="020B0502040204020203" pitchFamily="34" charset="0"/>
              </a:rPr>
              <a:t>Community Engagement in Practice</a:t>
            </a:r>
          </a:p>
        </p:txBody>
      </p:sp>
      <p:pic>
        <p:nvPicPr>
          <p:cNvPr id="4" name="Picture 3" descr="A picture containing text, screenshot, font, number&#10;&#10;Description automatically generated">
            <a:extLst>
              <a:ext uri="{FF2B5EF4-FFF2-40B4-BE49-F238E27FC236}">
                <a16:creationId xmlns:a16="http://schemas.microsoft.com/office/drawing/2014/main" id="{01BD2613-77D9-B82E-E65C-E779C34A8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1419" y="1735931"/>
            <a:ext cx="5740400" cy="3228975"/>
          </a:xfrm>
          <a:prstGeom prst="rect">
            <a:avLst/>
          </a:prstGeom>
        </p:spPr>
      </p:pic>
      <p:pic>
        <p:nvPicPr>
          <p:cNvPr id="8" name="Picture 7" descr="A screenshot of a computer&#10;&#10;Description automatically generated with low confidence">
            <a:extLst>
              <a:ext uri="{FF2B5EF4-FFF2-40B4-BE49-F238E27FC236}">
                <a16:creationId xmlns:a16="http://schemas.microsoft.com/office/drawing/2014/main" id="{9B7F197D-B9A4-8F7F-20CB-1E60E7B2A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8361" y="1520448"/>
            <a:ext cx="6330221" cy="3578900"/>
          </a:xfrm>
          <a:prstGeom prst="rect">
            <a:avLst/>
          </a:prstGeom>
        </p:spPr>
      </p:pic>
      <p:pic>
        <p:nvPicPr>
          <p:cNvPr id="10" name="Picture 9">
            <a:extLst>
              <a:ext uri="{FF2B5EF4-FFF2-40B4-BE49-F238E27FC236}">
                <a16:creationId xmlns:a16="http://schemas.microsoft.com/office/drawing/2014/main" id="{71E36EF8-9C65-FC97-31E6-05658491E3D9}"/>
              </a:ext>
            </a:extLst>
          </p:cNvPr>
          <p:cNvPicPr>
            <a:picLocks noChangeAspect="1"/>
          </p:cNvPicPr>
          <p:nvPr/>
        </p:nvPicPr>
        <p:blipFill>
          <a:blip r:embed="rId4"/>
          <a:stretch>
            <a:fillRect/>
          </a:stretch>
        </p:blipFill>
        <p:spPr>
          <a:xfrm>
            <a:off x="194175" y="1523512"/>
            <a:ext cx="2450283" cy="3659942"/>
          </a:xfrm>
          <a:prstGeom prst="rect">
            <a:avLst/>
          </a:prstGeom>
        </p:spPr>
      </p:pic>
    </p:spTree>
    <p:extLst>
      <p:ext uri="{BB962C8B-B14F-4D97-AF65-F5344CB8AC3E}">
        <p14:creationId xmlns:p14="http://schemas.microsoft.com/office/powerpoint/2010/main" val="258354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A9F0-0A91-DA93-6216-B6AD266885C6}"/>
              </a:ext>
            </a:extLst>
          </p:cNvPr>
          <p:cNvSpPr>
            <a:spLocks noGrp="1"/>
          </p:cNvSpPr>
          <p:nvPr>
            <p:ph type="title"/>
          </p:nvPr>
        </p:nvSpPr>
        <p:spPr>
          <a:xfrm>
            <a:off x="57680" y="127001"/>
            <a:ext cx="9484782" cy="973006"/>
          </a:xfrm>
        </p:spPr>
        <p:txBody>
          <a:bodyPr/>
          <a:lstStyle/>
          <a:p>
            <a:r>
              <a:rPr lang="en-US">
                <a:solidFill>
                  <a:srgbClr val="00B050"/>
                </a:solidFill>
                <a:latin typeface="Bahnschrift" panose="020B0502040204020203" pitchFamily="34" charset="0"/>
              </a:rPr>
              <a:t>Community Engagement in Practice</a:t>
            </a:r>
          </a:p>
        </p:txBody>
      </p:sp>
      <p:pic>
        <p:nvPicPr>
          <p:cNvPr id="5" name="Picture 4">
            <a:extLst>
              <a:ext uri="{FF2B5EF4-FFF2-40B4-BE49-F238E27FC236}">
                <a16:creationId xmlns:a16="http://schemas.microsoft.com/office/drawing/2014/main" id="{90CD34A0-6AE0-FBB7-A065-09034AE7E347}"/>
              </a:ext>
            </a:extLst>
          </p:cNvPr>
          <p:cNvPicPr>
            <a:picLocks noChangeAspect="1"/>
          </p:cNvPicPr>
          <p:nvPr/>
        </p:nvPicPr>
        <p:blipFill>
          <a:blip r:embed="rId2"/>
          <a:stretch>
            <a:fillRect/>
          </a:stretch>
        </p:blipFill>
        <p:spPr>
          <a:xfrm>
            <a:off x="3196404" y="1824430"/>
            <a:ext cx="4790309" cy="3585695"/>
          </a:xfrm>
          <a:prstGeom prst="rect">
            <a:avLst/>
          </a:prstGeom>
        </p:spPr>
      </p:pic>
      <p:pic>
        <p:nvPicPr>
          <p:cNvPr id="9" name="Picture 8">
            <a:extLst>
              <a:ext uri="{FF2B5EF4-FFF2-40B4-BE49-F238E27FC236}">
                <a16:creationId xmlns:a16="http://schemas.microsoft.com/office/drawing/2014/main" id="{B0F17E83-AFCE-C431-3064-2B651846F4A5}"/>
              </a:ext>
            </a:extLst>
          </p:cNvPr>
          <p:cNvPicPr>
            <a:picLocks noChangeAspect="1"/>
          </p:cNvPicPr>
          <p:nvPr/>
        </p:nvPicPr>
        <p:blipFill>
          <a:blip r:embed="rId3"/>
          <a:stretch>
            <a:fillRect/>
          </a:stretch>
        </p:blipFill>
        <p:spPr>
          <a:xfrm>
            <a:off x="419033" y="1819673"/>
            <a:ext cx="2142173" cy="3268058"/>
          </a:xfrm>
          <a:prstGeom prst="rect">
            <a:avLst/>
          </a:prstGeom>
        </p:spPr>
      </p:pic>
      <p:pic>
        <p:nvPicPr>
          <p:cNvPr id="3" name="Picture 2">
            <a:extLst>
              <a:ext uri="{FF2B5EF4-FFF2-40B4-BE49-F238E27FC236}">
                <a16:creationId xmlns:a16="http://schemas.microsoft.com/office/drawing/2014/main" id="{620CF575-CFC7-F444-F350-3E04E7AE5661}"/>
              </a:ext>
            </a:extLst>
          </p:cNvPr>
          <p:cNvPicPr>
            <a:picLocks noChangeAspect="1"/>
          </p:cNvPicPr>
          <p:nvPr/>
        </p:nvPicPr>
        <p:blipFill>
          <a:blip r:embed="rId4"/>
          <a:stretch>
            <a:fillRect/>
          </a:stretch>
        </p:blipFill>
        <p:spPr>
          <a:xfrm>
            <a:off x="3588605" y="976353"/>
            <a:ext cx="4009373" cy="5197181"/>
          </a:xfrm>
          <a:prstGeom prst="rect">
            <a:avLst/>
          </a:prstGeom>
        </p:spPr>
      </p:pic>
    </p:spTree>
    <p:extLst>
      <p:ext uri="{BB962C8B-B14F-4D97-AF65-F5344CB8AC3E}">
        <p14:creationId xmlns:p14="http://schemas.microsoft.com/office/powerpoint/2010/main" val="427471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A9F0-0A91-DA93-6216-B6AD266885C6}"/>
              </a:ext>
            </a:extLst>
          </p:cNvPr>
          <p:cNvSpPr>
            <a:spLocks noGrp="1"/>
          </p:cNvSpPr>
          <p:nvPr>
            <p:ph type="title"/>
          </p:nvPr>
        </p:nvSpPr>
        <p:spPr>
          <a:xfrm>
            <a:off x="-3044" y="42161"/>
            <a:ext cx="9432560" cy="994172"/>
          </a:xfrm>
        </p:spPr>
        <p:txBody>
          <a:bodyPr>
            <a:normAutofit/>
          </a:bodyPr>
          <a:lstStyle/>
          <a:p>
            <a:r>
              <a:rPr lang="en-US">
                <a:solidFill>
                  <a:srgbClr val="00B050"/>
                </a:solidFill>
                <a:latin typeface="Bahnschrift" panose="020B0502040204020203" pitchFamily="34" charset="0"/>
              </a:rPr>
              <a:t>Community Engagement in Practice</a:t>
            </a:r>
          </a:p>
        </p:txBody>
      </p:sp>
      <p:pic>
        <p:nvPicPr>
          <p:cNvPr id="4" name="Picture 3">
            <a:extLst>
              <a:ext uri="{FF2B5EF4-FFF2-40B4-BE49-F238E27FC236}">
                <a16:creationId xmlns:a16="http://schemas.microsoft.com/office/drawing/2014/main" id="{A6922880-25D5-7026-AA5B-751A885D500C}"/>
              </a:ext>
            </a:extLst>
          </p:cNvPr>
          <p:cNvPicPr>
            <a:picLocks noChangeAspect="1"/>
          </p:cNvPicPr>
          <p:nvPr/>
        </p:nvPicPr>
        <p:blipFill>
          <a:blip r:embed="rId2"/>
          <a:stretch>
            <a:fillRect/>
          </a:stretch>
        </p:blipFill>
        <p:spPr>
          <a:xfrm>
            <a:off x="220365" y="1338365"/>
            <a:ext cx="2684555" cy="3769338"/>
          </a:xfrm>
          <a:prstGeom prst="rect">
            <a:avLst/>
          </a:prstGeom>
        </p:spPr>
      </p:pic>
      <p:pic>
        <p:nvPicPr>
          <p:cNvPr id="3" name="Picture 2" descr="A screenshot of a phone&#10;&#10;Description automatically generated">
            <a:extLst>
              <a:ext uri="{FF2B5EF4-FFF2-40B4-BE49-F238E27FC236}">
                <a16:creationId xmlns:a16="http://schemas.microsoft.com/office/drawing/2014/main" id="{F218E093-18D0-DD86-C317-7289D79C1640}"/>
              </a:ext>
            </a:extLst>
          </p:cNvPr>
          <p:cNvPicPr>
            <a:picLocks noChangeAspect="1"/>
          </p:cNvPicPr>
          <p:nvPr/>
        </p:nvPicPr>
        <p:blipFill>
          <a:blip r:embed="rId3"/>
          <a:stretch>
            <a:fillRect/>
          </a:stretch>
        </p:blipFill>
        <p:spPr>
          <a:xfrm>
            <a:off x="4263241" y="948266"/>
            <a:ext cx="3834849" cy="4961466"/>
          </a:xfrm>
          <a:prstGeom prst="rect">
            <a:avLst/>
          </a:prstGeom>
        </p:spPr>
      </p:pic>
      <p:pic>
        <p:nvPicPr>
          <p:cNvPr id="7" name="Picture 6" descr="A group of people sitting around a table&#10;&#10;Description automatically generated">
            <a:extLst>
              <a:ext uri="{FF2B5EF4-FFF2-40B4-BE49-F238E27FC236}">
                <a16:creationId xmlns:a16="http://schemas.microsoft.com/office/drawing/2014/main" id="{DFCFA4F5-CC93-C0C8-747E-E025B501E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635" y="1098392"/>
            <a:ext cx="5844680" cy="4375876"/>
          </a:xfrm>
          <a:prstGeom prst="rect">
            <a:avLst/>
          </a:prstGeom>
          <a:ln>
            <a:noFill/>
          </a:ln>
          <a:effectLst>
            <a:softEdge rad="112500"/>
          </a:effectLst>
        </p:spPr>
      </p:pic>
    </p:spTree>
    <p:extLst>
      <p:ext uri="{BB962C8B-B14F-4D97-AF65-F5344CB8AC3E}">
        <p14:creationId xmlns:p14="http://schemas.microsoft.com/office/powerpoint/2010/main" val="39381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1">
      <a:majorFont>
        <a:latin typeface="Gotham"/>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TAB">
      <a:dk1>
        <a:sysClr val="windowText" lastClr="000000"/>
      </a:dk1>
      <a:lt1>
        <a:sysClr val="window" lastClr="FFFFFF"/>
      </a:lt1>
      <a:dk2>
        <a:srgbClr val="242852"/>
      </a:dk2>
      <a:lt2>
        <a:srgbClr val="ACCBF9"/>
      </a:lt2>
      <a:accent1>
        <a:srgbClr val="00AE4D"/>
      </a:accent1>
      <a:accent2>
        <a:srgbClr val="040F2D"/>
      </a:accent2>
      <a:accent3>
        <a:srgbClr val="DDDDDD"/>
      </a:accent3>
      <a:accent4>
        <a:srgbClr val="3AB028"/>
      </a:accent4>
      <a:accent5>
        <a:srgbClr val="122652"/>
      </a:accent5>
      <a:accent6>
        <a:srgbClr val="9D90A0"/>
      </a:accent6>
      <a:hlink>
        <a:srgbClr val="9454C3"/>
      </a:hlink>
      <a:folHlink>
        <a:srgbClr val="3EBBF0"/>
      </a:folHlink>
    </a:clrScheme>
    <a:fontScheme name="Custom 1">
      <a:majorFont>
        <a:latin typeface="Gotham"/>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e69cb1d3-456d-4603-a886-b9658bf95baa" xsi:nil="true"/>
    <SharedWithUsers xmlns="fe5bd2d1-2fe9-42d3-b9c8-b542c1db5a78">
      <UserInfo>
        <DisplayName>Mendes, Randi</DisplayName>
        <AccountId>10</AccountId>
        <AccountType/>
      </UserInfo>
      <UserInfo>
        <DisplayName>Parekh, Rupal</DisplayName>
        <AccountId>16</AccountId>
        <AccountType/>
      </UserInfo>
    </SharedWithUsers>
    <lcf76f155ced4ddcb4097134ff3c332f xmlns="e69cb1d3-456d-4603-a886-b9658bf95ba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1D566CE36DCB349BC1079220610B312" ma:contentTypeVersion="14" ma:contentTypeDescription="Create a new document." ma:contentTypeScope="" ma:versionID="931986cedd5d14c537db095fee22c750">
  <xsd:schema xmlns:xsd="http://www.w3.org/2001/XMLSchema" xmlns:xs="http://www.w3.org/2001/XMLSchema" xmlns:p="http://schemas.microsoft.com/office/2006/metadata/properties" xmlns:ns2="e69cb1d3-456d-4603-a886-b9658bf95baa" xmlns:ns3="fe5bd2d1-2fe9-42d3-b9c8-b542c1db5a78" targetNamespace="http://schemas.microsoft.com/office/2006/metadata/properties" ma:root="true" ma:fieldsID="f8e9411fc38ca8e17f04f63835958e21" ns2:_="" ns3:_="">
    <xsd:import namespace="e69cb1d3-456d-4603-a886-b9658bf95baa"/>
    <xsd:import namespace="fe5bd2d1-2fe9-42d3-b9c8-b542c1db5a7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9cb1d3-456d-4603-a886-b9658bf95b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e6962ab-0744-46a3-9e0f-3fe952fbdfd0"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5bd2d1-2fe9-42d3-b9c8-b542c1db5a7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5C826D-6CB8-4F7D-BB53-92558EA807E3}">
  <ds:schemaRefs>
    <ds:schemaRef ds:uri="http://schemas.microsoft.com/sharepoint/v3/contenttype/forms"/>
  </ds:schemaRefs>
</ds:datastoreItem>
</file>

<file path=customXml/itemProps2.xml><?xml version="1.0" encoding="utf-8"?>
<ds:datastoreItem xmlns:ds="http://schemas.openxmlformats.org/officeDocument/2006/customXml" ds:itemID="{D2BAB030-06FD-4697-901E-C4881C6C6551}">
  <ds:schemaRefs>
    <ds:schemaRef ds:uri="de6a02be-fa64-42de-a886-ed0cd7209f7f"/>
    <ds:schemaRef ds:uri="e69cb1d3-456d-4603-a886-b9658bf95baa"/>
    <ds:schemaRef ds:uri="f5e24d62-4610-42ac-90fc-a7fd849f72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e5bd2d1-2fe9-42d3-b9c8-b542c1db5a78"/>
  </ds:schemaRefs>
</ds:datastoreItem>
</file>

<file path=customXml/itemProps3.xml><?xml version="1.0" encoding="utf-8"?>
<ds:datastoreItem xmlns:ds="http://schemas.openxmlformats.org/officeDocument/2006/customXml" ds:itemID="{DC865E8B-B1AE-4952-9E8C-C7D8298775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9cb1d3-456d-4603-a886-b9658bf95baa"/>
    <ds:schemaRef ds:uri="fe5bd2d1-2fe9-42d3-b9c8-b542c1db5a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(4:3)</PresentationFormat>
  <Slides>15</Slides>
  <Notes>6</Notes>
  <HiddenSlides>0</HiddenSlide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1_Office Theme</vt:lpstr>
      <vt:lpstr>SEEDS Framework: Community Engagement</vt:lpstr>
      <vt:lpstr>Webinar Outline</vt:lpstr>
      <vt:lpstr>Community Engagement in Brownfields </vt:lpstr>
      <vt:lpstr>PowerPoint Presentation</vt:lpstr>
      <vt:lpstr>PowerPoint Presentation</vt:lpstr>
      <vt:lpstr>PowerPoint Presentation</vt:lpstr>
      <vt:lpstr>Community Engagement in Practice</vt:lpstr>
      <vt:lpstr>Community Engagement in Practice</vt:lpstr>
      <vt:lpstr>Community Engagement in Practice</vt:lpstr>
      <vt:lpstr>Community Engagement in Practice</vt:lpstr>
      <vt:lpstr>Community Engagement in Practice</vt:lpstr>
      <vt:lpstr>In Conclusion...</vt:lpstr>
      <vt:lpstr>Questions?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Chrysochoou, Maria</dc:creator>
  <cp:revision>243</cp:revision>
  <dcterms:created xsi:type="dcterms:W3CDTF">2021-09-14T22:28:28Z</dcterms:created>
  <dcterms:modified xsi:type="dcterms:W3CDTF">2024-02-07T16:22:10Z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0x01010021D566CE36DCB349BC1079220610B312</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bool>false</vt:bool>
  </property>
  <property fmtid="{D5CDD505-2E9C-101B-9397-08002B2CF9AE}" pid="12" name="SharedWithUsers">
    <vt:lpwstr>10;#Mendes, Randi;#16;#Parekh, Rupal</vt:lpwstr>
  </property>
</Properties>
</file>